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77" r:id="rId4"/>
    <p:sldId id="261" r:id="rId5"/>
    <p:sldId id="275" r:id="rId6"/>
    <p:sldId id="265" r:id="rId7"/>
    <p:sldId id="279" r:id="rId8"/>
    <p:sldId id="280" r:id="rId9"/>
    <p:sldId id="281" r:id="rId10"/>
    <p:sldId id="282" r:id="rId11"/>
    <p:sldId id="283" r:id="rId12"/>
    <p:sldId id="284" r:id="rId13"/>
    <p:sldId id="278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3E0F7-5E9A-441B-A7C0-5A2342F9A1FD}" v="180" dt="2025-10-16T12:54:15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0"/>
    <p:restoredTop sz="95594" autoAdjust="0"/>
  </p:normalViewPr>
  <p:slideViewPr>
    <p:cSldViewPr snapToGrid="0">
      <p:cViewPr varScale="1">
        <p:scale>
          <a:sx n="107" d="100"/>
          <a:sy n="107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, SAOIRSE" userId="107ca7d6-2d5a-4097-a9ae-f715982fa741" providerId="ADAL" clId="{F2033141-FC31-40D6-A398-06FB120B7E51}"/>
    <pc:docChg chg="undo custSel addSld modSld sldOrd">
      <pc:chgData name="RYAN, SAOIRSE" userId="107ca7d6-2d5a-4097-a9ae-f715982fa741" providerId="ADAL" clId="{F2033141-FC31-40D6-A398-06FB120B7E51}" dt="2025-10-16T16:13:19.731" v="1931" actId="478"/>
      <pc:docMkLst>
        <pc:docMk/>
      </pc:docMkLst>
      <pc:sldChg chg="modSp mod">
        <pc:chgData name="RYAN, SAOIRSE" userId="107ca7d6-2d5a-4097-a9ae-f715982fa741" providerId="ADAL" clId="{F2033141-FC31-40D6-A398-06FB120B7E51}" dt="2025-10-15T16:12:00.814" v="1667" actId="1076"/>
        <pc:sldMkLst>
          <pc:docMk/>
          <pc:sldMk cId="3280254383" sldId="257"/>
        </pc:sldMkLst>
        <pc:spChg chg="mod">
          <ac:chgData name="RYAN, SAOIRSE" userId="107ca7d6-2d5a-4097-a9ae-f715982fa741" providerId="ADAL" clId="{F2033141-FC31-40D6-A398-06FB120B7E51}" dt="2025-10-15T09:04:27.054" v="638" actId="404"/>
          <ac:spMkLst>
            <pc:docMk/>
            <pc:sldMk cId="3280254383" sldId="257"/>
            <ac:spMk id="6" creationId="{CAF51913-EDE6-E7D6-9D27-BE88B14ADCB2}"/>
          </ac:spMkLst>
        </pc:spChg>
        <pc:picChg chg="mod">
          <ac:chgData name="RYAN, SAOIRSE" userId="107ca7d6-2d5a-4097-a9ae-f715982fa741" providerId="ADAL" clId="{F2033141-FC31-40D6-A398-06FB120B7E51}" dt="2025-10-15T16:11:58.424" v="1666" actId="1076"/>
          <ac:picMkLst>
            <pc:docMk/>
            <pc:sldMk cId="3280254383" sldId="257"/>
            <ac:picMk id="3" creationId="{14C2553D-4CBA-98D4-9DDD-742D5B9CAF13}"/>
          </ac:picMkLst>
        </pc:picChg>
        <pc:picChg chg="mod">
          <ac:chgData name="RYAN, SAOIRSE" userId="107ca7d6-2d5a-4097-a9ae-f715982fa741" providerId="ADAL" clId="{F2033141-FC31-40D6-A398-06FB120B7E51}" dt="2025-10-15T16:12:00.814" v="1667" actId="1076"/>
          <ac:picMkLst>
            <pc:docMk/>
            <pc:sldMk cId="3280254383" sldId="257"/>
            <ac:picMk id="1026" creationId="{9845A646-E9C9-E96C-855E-B34C1AA01583}"/>
          </ac:picMkLst>
        </pc:picChg>
      </pc:sldChg>
      <pc:sldChg chg="add">
        <pc:chgData name="RYAN, SAOIRSE" userId="107ca7d6-2d5a-4097-a9ae-f715982fa741" providerId="ADAL" clId="{F2033141-FC31-40D6-A398-06FB120B7E51}" dt="2025-10-14T15:21:09.409" v="209"/>
        <pc:sldMkLst>
          <pc:docMk/>
          <pc:sldMk cId="982050662" sldId="264"/>
        </pc:sldMkLst>
      </pc:sldChg>
      <pc:sldChg chg="addSp delSp modSp add mod">
        <pc:chgData name="RYAN, SAOIRSE" userId="107ca7d6-2d5a-4097-a9ae-f715982fa741" providerId="ADAL" clId="{F2033141-FC31-40D6-A398-06FB120B7E51}" dt="2025-10-14T15:47:19.302" v="557" actId="164"/>
        <pc:sldMkLst>
          <pc:docMk/>
          <pc:sldMk cId="3416044833" sldId="265"/>
        </pc:sldMkLst>
        <pc:spChg chg="mod">
          <ac:chgData name="RYAN, SAOIRSE" userId="107ca7d6-2d5a-4097-a9ae-f715982fa741" providerId="ADAL" clId="{F2033141-FC31-40D6-A398-06FB120B7E51}" dt="2025-10-14T15:08:52.163" v="131" actId="1076"/>
          <ac:spMkLst>
            <pc:docMk/>
            <pc:sldMk cId="3416044833" sldId="265"/>
            <ac:spMk id="19" creationId="{CAE02A74-6566-D74C-73FA-A0C6AC573C67}"/>
          </ac:spMkLst>
        </pc:spChg>
        <pc:spChg chg="mod">
          <ac:chgData name="RYAN, SAOIRSE" userId="107ca7d6-2d5a-4097-a9ae-f715982fa741" providerId="ADAL" clId="{F2033141-FC31-40D6-A398-06FB120B7E51}" dt="2025-10-14T15:44:45.667" v="541"/>
          <ac:spMkLst>
            <pc:docMk/>
            <pc:sldMk cId="3416044833" sldId="265"/>
            <ac:spMk id="38" creationId="{E0B1D109-3B8A-99A8-2908-E398AE54484C}"/>
          </ac:spMkLst>
        </pc:spChg>
        <pc:spChg chg="mod">
          <ac:chgData name="RYAN, SAOIRSE" userId="107ca7d6-2d5a-4097-a9ae-f715982fa741" providerId="ADAL" clId="{F2033141-FC31-40D6-A398-06FB120B7E51}" dt="2025-10-14T15:44:45.667" v="541"/>
          <ac:spMkLst>
            <pc:docMk/>
            <pc:sldMk cId="3416044833" sldId="265"/>
            <ac:spMk id="39" creationId="{0DEB2C54-CF0B-7684-05BD-A7A4B2EF4D57}"/>
          </ac:spMkLst>
        </pc:spChg>
        <pc:spChg chg="mod">
          <ac:chgData name="RYAN, SAOIRSE" userId="107ca7d6-2d5a-4097-a9ae-f715982fa741" providerId="ADAL" clId="{F2033141-FC31-40D6-A398-06FB120B7E51}" dt="2025-10-14T15:45:10.626" v="549"/>
          <ac:spMkLst>
            <pc:docMk/>
            <pc:sldMk cId="3416044833" sldId="265"/>
            <ac:spMk id="41" creationId="{D01C3138-5EEA-26BD-F2CB-DBE78C003186}"/>
          </ac:spMkLst>
        </pc:spChg>
        <pc:spChg chg="mod">
          <ac:chgData name="RYAN, SAOIRSE" userId="107ca7d6-2d5a-4097-a9ae-f715982fa741" providerId="ADAL" clId="{F2033141-FC31-40D6-A398-06FB120B7E51}" dt="2025-10-14T15:45:10.626" v="549"/>
          <ac:spMkLst>
            <pc:docMk/>
            <pc:sldMk cId="3416044833" sldId="265"/>
            <ac:spMk id="42" creationId="{5B0FB2F3-F31D-9E5C-0ED9-E7D70ABBF1E6}"/>
          </ac:spMkLst>
        </pc:spChg>
        <pc:spChg chg="mod">
          <ac:chgData name="RYAN, SAOIRSE" userId="107ca7d6-2d5a-4097-a9ae-f715982fa741" providerId="ADAL" clId="{F2033141-FC31-40D6-A398-06FB120B7E51}" dt="2025-10-14T15:45:17.802" v="551"/>
          <ac:spMkLst>
            <pc:docMk/>
            <pc:sldMk cId="3416044833" sldId="265"/>
            <ac:spMk id="44" creationId="{72F78941-4BFA-453E-D4D0-7B2A3384D874}"/>
          </ac:spMkLst>
        </pc:spChg>
        <pc:spChg chg="mod">
          <ac:chgData name="RYAN, SAOIRSE" userId="107ca7d6-2d5a-4097-a9ae-f715982fa741" providerId="ADAL" clId="{F2033141-FC31-40D6-A398-06FB120B7E51}" dt="2025-10-14T15:45:17.802" v="551"/>
          <ac:spMkLst>
            <pc:docMk/>
            <pc:sldMk cId="3416044833" sldId="265"/>
            <ac:spMk id="45" creationId="{E6E98E8B-45F1-E4F9-C308-2D7E7A21AC94}"/>
          </ac:spMkLst>
        </pc:spChg>
        <pc:spChg chg="mod">
          <ac:chgData name="RYAN, SAOIRSE" userId="107ca7d6-2d5a-4097-a9ae-f715982fa741" providerId="ADAL" clId="{F2033141-FC31-40D6-A398-06FB120B7E51}" dt="2025-10-14T15:45:23.594" v="553"/>
          <ac:spMkLst>
            <pc:docMk/>
            <pc:sldMk cId="3416044833" sldId="265"/>
            <ac:spMk id="47" creationId="{6899E3C0-A9B4-EC74-C33A-7A803964D489}"/>
          </ac:spMkLst>
        </pc:spChg>
        <pc:spChg chg="mod">
          <ac:chgData name="RYAN, SAOIRSE" userId="107ca7d6-2d5a-4097-a9ae-f715982fa741" providerId="ADAL" clId="{F2033141-FC31-40D6-A398-06FB120B7E51}" dt="2025-10-14T15:45:23.594" v="553"/>
          <ac:spMkLst>
            <pc:docMk/>
            <pc:sldMk cId="3416044833" sldId="265"/>
            <ac:spMk id="48" creationId="{47C0B427-25B9-A6D9-0D49-2E28ED966910}"/>
          </ac:spMkLst>
        </pc:s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26" creationId="{1B5DDE15-A4BC-12D8-69CC-F2A1DE370663}"/>
          </ac:grpSpMkLst>
        </pc:grpChg>
        <pc:grpChg chg="mod">
          <ac:chgData name="RYAN, SAOIRSE" userId="107ca7d6-2d5a-4097-a9ae-f715982fa741" providerId="ADAL" clId="{F2033141-FC31-40D6-A398-06FB120B7E51}" dt="2025-10-14T15:06:29.353" v="107"/>
          <ac:grpSpMkLst>
            <pc:docMk/>
            <pc:sldMk cId="3416044833" sldId="265"/>
            <ac:grpSpMk id="27" creationId="{0A521CC9-9055-DE45-5C26-C407ECCA9301}"/>
          </ac:grpSpMkLst>
        </pc:gr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31" creationId="{4E40A5DB-388A-598C-3E3A-81216896FC62}"/>
          </ac:grpSpMkLst>
        </pc:grpChg>
        <pc:grpChg chg="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34" creationId="{CF247148-C762-151F-70E0-EBA0576E60CE}"/>
          </ac:grpSpMkLst>
        </pc:grpChg>
        <pc:grpChg chg="add mod">
          <ac:chgData name="RYAN, SAOIRSE" userId="107ca7d6-2d5a-4097-a9ae-f715982fa741" providerId="ADAL" clId="{F2033141-FC31-40D6-A398-06FB120B7E51}" dt="2025-10-14T15:45:08.268" v="548" actId="1076"/>
          <ac:grpSpMkLst>
            <pc:docMk/>
            <pc:sldMk cId="3416044833" sldId="265"/>
            <ac:grpSpMk id="37" creationId="{309AAF6B-D1C2-CCAA-3F0C-7C2A00270FE0}"/>
          </ac:grpSpMkLst>
        </pc:gr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40" creationId="{0410EDB4-1CA6-5D16-5C11-D7AAA88E8BB8}"/>
          </ac:grpSpMkLst>
        </pc:gr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43" creationId="{096C53F4-637F-66AF-FA3E-8C87CC116102}"/>
          </ac:grpSpMkLst>
        </pc:gr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46" creationId="{FEB9D87E-A024-8AC4-7ABC-52BCFD3CB4D7}"/>
          </ac:grpSpMkLst>
        </pc:grpChg>
        <pc:grpChg chg="add mod">
          <ac:chgData name="RYAN, SAOIRSE" userId="107ca7d6-2d5a-4097-a9ae-f715982fa741" providerId="ADAL" clId="{F2033141-FC31-40D6-A398-06FB120B7E51}" dt="2025-10-14T15:47:19.302" v="557" actId="164"/>
          <ac:grpSpMkLst>
            <pc:docMk/>
            <pc:sldMk cId="3416044833" sldId="265"/>
            <ac:grpSpMk id="49" creationId="{DF56B0B7-FAE3-7477-AEE0-F1D74AFB00FF}"/>
          </ac:grpSpMkLst>
        </pc:grpChg>
        <pc:picChg chg="mod">
          <ac:chgData name="RYAN, SAOIRSE" userId="107ca7d6-2d5a-4097-a9ae-f715982fa741" providerId="ADAL" clId="{F2033141-FC31-40D6-A398-06FB120B7E51}" dt="2025-10-14T15:47:19.302" v="557" actId="164"/>
          <ac:picMkLst>
            <pc:docMk/>
            <pc:sldMk cId="3416044833" sldId="265"/>
            <ac:picMk id="10" creationId="{30C68F43-1B10-A415-62C7-08D711FFE472}"/>
          </ac:picMkLst>
        </pc:picChg>
        <pc:picChg chg="mod">
          <ac:chgData name="RYAN, SAOIRSE" userId="107ca7d6-2d5a-4097-a9ae-f715982fa741" providerId="ADAL" clId="{F2033141-FC31-40D6-A398-06FB120B7E51}" dt="2025-10-14T15:47:19.302" v="557" actId="164"/>
          <ac:picMkLst>
            <pc:docMk/>
            <pc:sldMk cId="3416044833" sldId="265"/>
            <ac:picMk id="12" creationId="{F6082877-2D4C-323B-41DC-577581BE1122}"/>
          </ac:picMkLst>
        </pc:picChg>
        <pc:picChg chg="mod">
          <ac:chgData name="RYAN, SAOIRSE" userId="107ca7d6-2d5a-4097-a9ae-f715982fa741" providerId="ADAL" clId="{F2033141-FC31-40D6-A398-06FB120B7E51}" dt="2025-10-14T15:47:19.302" v="557" actId="164"/>
          <ac:picMkLst>
            <pc:docMk/>
            <pc:sldMk cId="3416044833" sldId="265"/>
            <ac:picMk id="14" creationId="{B60FBBE7-025C-B1B1-71B5-5B4148B00C08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28" creationId="{5F1CD5D1-88F8-F8DC-EA5F-D70C4E563924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29" creationId="{0E0A461E-369C-30A8-7936-3D1854CDF3B0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30" creationId="{277DAA3B-0768-F64B-0388-9CA932EE1D05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32" creationId="{B71A1255-3CFB-4153-6BB0-FED7AA504726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33" creationId="{AE4657E4-A982-1F81-100B-B230AA43AC52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35" creationId="{FAAE5600-AF28-581A-6685-2797748427A7}"/>
          </ac:picMkLst>
        </pc:picChg>
        <pc:picChg chg="mod">
          <ac:chgData name="RYAN, SAOIRSE" userId="107ca7d6-2d5a-4097-a9ae-f715982fa741" providerId="ADAL" clId="{F2033141-FC31-40D6-A398-06FB120B7E51}" dt="2025-10-14T15:06:29.353" v="107"/>
          <ac:picMkLst>
            <pc:docMk/>
            <pc:sldMk cId="3416044833" sldId="265"/>
            <ac:picMk id="36" creationId="{C3FC3487-30F4-C9AD-AB0A-939A0A3A65D4}"/>
          </ac:picMkLst>
        </pc:picChg>
        <pc:cxnChg chg="mod">
          <ac:chgData name="RYAN, SAOIRSE" userId="107ca7d6-2d5a-4097-a9ae-f715982fa741" providerId="ADAL" clId="{F2033141-FC31-40D6-A398-06FB120B7E51}" dt="2025-10-14T15:09:58.091" v="156" actId="1036"/>
          <ac:cxnSpMkLst>
            <pc:docMk/>
            <pc:sldMk cId="3416044833" sldId="265"/>
            <ac:cxnSpMk id="18" creationId="{28B429C5-969A-9CC1-84FE-2BA7A3E3A410}"/>
          </ac:cxnSpMkLst>
        </pc:cxnChg>
      </pc:sldChg>
      <pc:sldChg chg="modSp mod">
        <pc:chgData name="RYAN, SAOIRSE" userId="107ca7d6-2d5a-4097-a9ae-f715982fa741" providerId="ADAL" clId="{F2033141-FC31-40D6-A398-06FB120B7E51}" dt="2025-10-16T12:47:38.208" v="1784" actId="1036"/>
        <pc:sldMkLst>
          <pc:docMk/>
          <pc:sldMk cId="264673575" sldId="275"/>
        </pc:sldMkLst>
        <pc:spChg chg="mod">
          <ac:chgData name="RYAN, SAOIRSE" userId="107ca7d6-2d5a-4097-a9ae-f715982fa741" providerId="ADAL" clId="{F2033141-FC31-40D6-A398-06FB120B7E51}" dt="2025-10-16T12:47:38.208" v="1784" actId="1036"/>
          <ac:spMkLst>
            <pc:docMk/>
            <pc:sldMk cId="264673575" sldId="275"/>
            <ac:spMk id="12" creationId="{577CA34F-D82C-2443-F409-6425764720A6}"/>
          </ac:spMkLst>
        </pc:spChg>
        <pc:graphicFrameChg chg="mod modGraphic">
          <ac:chgData name="RYAN, SAOIRSE" userId="107ca7d6-2d5a-4097-a9ae-f715982fa741" providerId="ADAL" clId="{F2033141-FC31-40D6-A398-06FB120B7E51}" dt="2025-10-14T15:01:38.291" v="97" actId="207"/>
          <ac:graphicFrameMkLst>
            <pc:docMk/>
            <pc:sldMk cId="264673575" sldId="275"/>
            <ac:graphicFrameMk id="13" creationId="{A9005ACB-E6E5-4DDC-F8E9-82F66D88C73C}"/>
          </ac:graphicFrameMkLst>
        </pc:graphicFrameChg>
      </pc:sldChg>
      <pc:sldChg chg="delSp modSp mod">
        <pc:chgData name="RYAN, SAOIRSE" userId="107ca7d6-2d5a-4097-a9ae-f715982fa741" providerId="ADAL" clId="{F2033141-FC31-40D6-A398-06FB120B7E51}" dt="2025-10-15T16:07:55.661" v="1663" actId="1038"/>
        <pc:sldMkLst>
          <pc:docMk/>
          <pc:sldMk cId="3783908468" sldId="277"/>
        </pc:sldMkLst>
        <pc:spChg chg="mod">
          <ac:chgData name="RYAN, SAOIRSE" userId="107ca7d6-2d5a-4097-a9ae-f715982fa741" providerId="ADAL" clId="{F2033141-FC31-40D6-A398-06FB120B7E51}" dt="2025-10-15T16:07:52.666" v="1661" actId="1038"/>
          <ac:spMkLst>
            <pc:docMk/>
            <pc:sldMk cId="3783908468" sldId="277"/>
            <ac:spMk id="14" creationId="{407A8DA1-3B0F-29C2-6048-FAC445727B5D}"/>
          </ac:spMkLst>
        </pc:spChg>
        <pc:picChg chg="mod">
          <ac:chgData name="RYAN, SAOIRSE" userId="107ca7d6-2d5a-4097-a9ae-f715982fa741" providerId="ADAL" clId="{F2033141-FC31-40D6-A398-06FB120B7E51}" dt="2025-10-15T16:07:55.661" v="1663" actId="1038"/>
          <ac:picMkLst>
            <pc:docMk/>
            <pc:sldMk cId="3783908468" sldId="277"/>
            <ac:picMk id="5" creationId="{AFB2E7CC-141C-71CD-262F-2085E9CF67B8}"/>
          </ac:picMkLst>
        </pc:picChg>
        <pc:picChg chg="mod">
          <ac:chgData name="RYAN, SAOIRSE" userId="107ca7d6-2d5a-4097-a9ae-f715982fa741" providerId="ADAL" clId="{F2033141-FC31-40D6-A398-06FB120B7E51}" dt="2025-10-15T16:07:52.666" v="1661" actId="1038"/>
          <ac:picMkLst>
            <pc:docMk/>
            <pc:sldMk cId="3783908468" sldId="277"/>
            <ac:picMk id="8" creationId="{165AA7BB-35F0-15C2-050A-5CC6E8A63080}"/>
          </ac:picMkLst>
        </pc:picChg>
        <pc:picChg chg="mod">
          <ac:chgData name="RYAN, SAOIRSE" userId="107ca7d6-2d5a-4097-a9ae-f715982fa741" providerId="ADAL" clId="{F2033141-FC31-40D6-A398-06FB120B7E51}" dt="2025-10-15T16:07:52.666" v="1661" actId="1038"/>
          <ac:picMkLst>
            <pc:docMk/>
            <pc:sldMk cId="3783908468" sldId="277"/>
            <ac:picMk id="12" creationId="{BE9E5AE2-4403-B827-4BAF-AB9474374C06}"/>
          </ac:picMkLst>
        </pc:picChg>
        <pc:picChg chg="mod">
          <ac:chgData name="RYAN, SAOIRSE" userId="107ca7d6-2d5a-4097-a9ae-f715982fa741" providerId="ADAL" clId="{F2033141-FC31-40D6-A398-06FB120B7E51}" dt="2025-10-15T16:07:52.666" v="1661" actId="1038"/>
          <ac:picMkLst>
            <pc:docMk/>
            <pc:sldMk cId="3783908468" sldId="277"/>
            <ac:picMk id="15" creationId="{C6145ECE-F64B-C652-47EF-26BBA46A6439}"/>
          </ac:picMkLst>
        </pc:picChg>
      </pc:sldChg>
      <pc:sldChg chg="addSp delSp modSp mod">
        <pc:chgData name="RYAN, SAOIRSE" userId="107ca7d6-2d5a-4097-a9ae-f715982fa741" providerId="ADAL" clId="{F2033141-FC31-40D6-A398-06FB120B7E51}" dt="2025-10-16T16:12:19.602" v="1929" actId="478"/>
        <pc:sldMkLst>
          <pc:docMk/>
          <pc:sldMk cId="1183548246" sldId="278"/>
        </pc:sldMkLst>
        <pc:spChg chg="mod">
          <ac:chgData name="RYAN, SAOIRSE" userId="107ca7d6-2d5a-4097-a9ae-f715982fa741" providerId="ADAL" clId="{F2033141-FC31-40D6-A398-06FB120B7E51}" dt="2025-10-14T15:16:58.300" v="163" actId="20577"/>
          <ac:spMkLst>
            <pc:docMk/>
            <pc:sldMk cId="1183548246" sldId="278"/>
            <ac:spMk id="7" creationId="{188105E8-C4FB-3736-7034-BC130A2186AD}"/>
          </ac:spMkLst>
        </pc:spChg>
        <pc:spChg chg="mod">
          <ac:chgData name="RYAN, SAOIRSE" userId="107ca7d6-2d5a-4097-a9ae-f715982fa741" providerId="ADAL" clId="{F2033141-FC31-40D6-A398-06FB120B7E51}" dt="2025-10-14T15:17:15.866" v="165" actId="1076"/>
          <ac:spMkLst>
            <pc:docMk/>
            <pc:sldMk cId="1183548246" sldId="278"/>
            <ac:spMk id="8" creationId="{B3DA17A9-4F9C-54DA-34C1-46DC91979187}"/>
          </ac:spMkLst>
        </pc:spChg>
        <pc:spChg chg="mod">
          <ac:chgData name="RYAN, SAOIRSE" userId="107ca7d6-2d5a-4097-a9ae-f715982fa741" providerId="ADAL" clId="{F2033141-FC31-40D6-A398-06FB120B7E51}" dt="2025-10-14T15:17:22.054" v="166" actId="1076"/>
          <ac:spMkLst>
            <pc:docMk/>
            <pc:sldMk cId="1183548246" sldId="278"/>
            <ac:spMk id="11" creationId="{A4E9B289-2B83-6F80-B677-4E3A86626C9D}"/>
          </ac:spMkLst>
        </pc:spChg>
        <pc:spChg chg="mod">
          <ac:chgData name="RYAN, SAOIRSE" userId="107ca7d6-2d5a-4097-a9ae-f715982fa741" providerId="ADAL" clId="{F2033141-FC31-40D6-A398-06FB120B7E51}" dt="2025-10-15T16:15:23.963" v="1691" actId="20577"/>
          <ac:spMkLst>
            <pc:docMk/>
            <pc:sldMk cId="1183548246" sldId="278"/>
            <ac:spMk id="12" creationId="{70B8B6F3-E7AB-FD11-146E-E724FC530746}"/>
          </ac:spMkLst>
        </pc:spChg>
        <pc:spChg chg="mod">
          <ac:chgData name="RYAN, SAOIRSE" userId="107ca7d6-2d5a-4097-a9ae-f715982fa741" providerId="ADAL" clId="{F2033141-FC31-40D6-A398-06FB120B7E51}" dt="2025-10-14T15:17:08.427" v="164" actId="1076"/>
          <ac:spMkLst>
            <pc:docMk/>
            <pc:sldMk cId="1183548246" sldId="278"/>
            <ac:spMk id="13" creationId="{6A7EE28A-8FF5-EC99-A074-0D1BF684C19E}"/>
          </ac:spMkLst>
        </pc:spChg>
        <pc:picChg chg="add mod">
          <ac:chgData name="RYAN, SAOIRSE" userId="107ca7d6-2d5a-4097-a9ae-f715982fa741" providerId="ADAL" clId="{F2033141-FC31-40D6-A398-06FB120B7E51}" dt="2025-10-15T16:16:43.786" v="1722" actId="1035"/>
          <ac:picMkLst>
            <pc:docMk/>
            <pc:sldMk cId="1183548246" sldId="278"/>
            <ac:picMk id="2" creationId="{B823411C-B983-E831-464E-93C08AD4A5BF}"/>
          </ac:picMkLst>
        </pc:picChg>
        <pc:picChg chg="mod">
          <ac:chgData name="RYAN, SAOIRSE" userId="107ca7d6-2d5a-4097-a9ae-f715982fa741" providerId="ADAL" clId="{F2033141-FC31-40D6-A398-06FB120B7E51}" dt="2025-10-15T16:16:31.610" v="1718" actId="408"/>
          <ac:picMkLst>
            <pc:docMk/>
            <pc:sldMk cId="1183548246" sldId="278"/>
            <ac:picMk id="14" creationId="{4D2A9D88-3441-BBAF-837C-33F98223EE74}"/>
          </ac:picMkLst>
        </pc:picChg>
        <pc:picChg chg="mod">
          <ac:chgData name="RYAN, SAOIRSE" userId="107ca7d6-2d5a-4097-a9ae-f715982fa741" providerId="ADAL" clId="{F2033141-FC31-40D6-A398-06FB120B7E51}" dt="2025-10-15T16:16:31.610" v="1718" actId="408"/>
          <ac:picMkLst>
            <pc:docMk/>
            <pc:sldMk cId="1183548246" sldId="278"/>
            <ac:picMk id="15" creationId="{90EF64D0-5953-C3D3-B916-C5B344665BA4}"/>
          </ac:picMkLst>
        </pc:picChg>
        <pc:picChg chg="mod">
          <ac:chgData name="RYAN, SAOIRSE" userId="107ca7d6-2d5a-4097-a9ae-f715982fa741" providerId="ADAL" clId="{F2033141-FC31-40D6-A398-06FB120B7E51}" dt="2025-10-14T15:20:32.447" v="208" actId="1037"/>
          <ac:picMkLst>
            <pc:docMk/>
            <pc:sldMk cId="1183548246" sldId="278"/>
            <ac:picMk id="17" creationId="{78152B5B-60AE-EBAD-E5D9-134D12E6AF3C}"/>
          </ac:picMkLst>
        </pc:picChg>
        <pc:picChg chg="add del mod">
          <ac:chgData name="RYAN, SAOIRSE" userId="107ca7d6-2d5a-4097-a9ae-f715982fa741" providerId="ADAL" clId="{F2033141-FC31-40D6-A398-06FB120B7E51}" dt="2025-10-16T16:12:19.602" v="1929" actId="478"/>
          <ac:picMkLst>
            <pc:docMk/>
            <pc:sldMk cId="1183548246" sldId="278"/>
            <ac:picMk id="19" creationId="{62AEDDA8-6926-07FF-4F64-24CA79E00BEC}"/>
          </ac:picMkLst>
        </pc:picChg>
        <pc:picChg chg="add mod">
          <ac:chgData name="RYAN, SAOIRSE" userId="107ca7d6-2d5a-4097-a9ae-f715982fa741" providerId="ADAL" clId="{F2033141-FC31-40D6-A398-06FB120B7E51}" dt="2025-10-15T16:16:31.610" v="1718" actId="408"/>
          <ac:picMkLst>
            <pc:docMk/>
            <pc:sldMk cId="1183548246" sldId="278"/>
            <ac:picMk id="1026" creationId="{B20F770D-11F5-6AFB-FECB-80F26289A9FD}"/>
          </ac:picMkLst>
        </pc:picChg>
        <pc:picChg chg="add mod">
          <ac:chgData name="RYAN, SAOIRSE" userId="107ca7d6-2d5a-4097-a9ae-f715982fa741" providerId="ADAL" clId="{F2033141-FC31-40D6-A398-06FB120B7E51}" dt="2025-10-15T16:16:31.610" v="1718" actId="408"/>
          <ac:picMkLst>
            <pc:docMk/>
            <pc:sldMk cId="1183548246" sldId="278"/>
            <ac:picMk id="1028" creationId="{6B066E1A-679C-40A0-FAC6-B0043BC60128}"/>
          </ac:picMkLst>
        </pc:picChg>
        <pc:picChg chg="add mod">
          <ac:chgData name="RYAN, SAOIRSE" userId="107ca7d6-2d5a-4097-a9ae-f715982fa741" providerId="ADAL" clId="{F2033141-FC31-40D6-A398-06FB120B7E51}" dt="2025-10-15T16:16:31.610" v="1718" actId="408"/>
          <ac:picMkLst>
            <pc:docMk/>
            <pc:sldMk cId="1183548246" sldId="278"/>
            <ac:picMk id="1032" creationId="{8B94E15E-170C-BDFF-9100-1C61E34D0693}"/>
          </ac:picMkLst>
        </pc:picChg>
      </pc:sldChg>
      <pc:sldChg chg="addSp delSp modSp add mod">
        <pc:chgData name="RYAN, SAOIRSE" userId="107ca7d6-2d5a-4097-a9ae-f715982fa741" providerId="ADAL" clId="{F2033141-FC31-40D6-A398-06FB120B7E51}" dt="2025-10-16T16:11:44.872" v="1927" actId="478"/>
        <pc:sldMkLst>
          <pc:docMk/>
          <pc:sldMk cId="1186746817" sldId="279"/>
        </pc:sldMkLst>
        <pc:spChg chg="mod">
          <ac:chgData name="RYAN, SAOIRSE" userId="107ca7d6-2d5a-4097-a9ae-f715982fa741" providerId="ADAL" clId="{F2033141-FC31-40D6-A398-06FB120B7E51}" dt="2025-10-15T09:09:05.261" v="695" actId="20577"/>
          <ac:spMkLst>
            <pc:docMk/>
            <pc:sldMk cId="1186746817" sldId="279"/>
            <ac:spMk id="5" creationId="{73FF7D65-371E-EEFB-B8EF-C9CD7193CCEB}"/>
          </ac:spMkLst>
        </pc:spChg>
        <pc:spChg chg="del mod">
          <ac:chgData name="RYAN, SAOIRSE" userId="107ca7d6-2d5a-4097-a9ae-f715982fa741" providerId="ADAL" clId="{F2033141-FC31-40D6-A398-06FB120B7E51}" dt="2025-10-15T09:05:19.492" v="644" actId="478"/>
          <ac:spMkLst>
            <pc:docMk/>
            <pc:sldMk cId="1186746817" sldId="279"/>
            <ac:spMk id="6" creationId="{6B34FB22-0A9E-215E-595C-23C9066C9793}"/>
          </ac:spMkLst>
        </pc:spChg>
        <pc:spChg chg="mod">
          <ac:chgData name="RYAN, SAOIRSE" userId="107ca7d6-2d5a-4097-a9ae-f715982fa741" providerId="ADAL" clId="{F2033141-FC31-40D6-A398-06FB120B7E51}" dt="2025-10-15T10:10:29.588" v="1025" actId="2711"/>
          <ac:spMkLst>
            <pc:docMk/>
            <pc:sldMk cId="1186746817" sldId="279"/>
            <ac:spMk id="7" creationId="{ACCEAC66-6DA7-4047-2CAF-7E0C0ED9CF3D}"/>
          </ac:spMkLst>
        </pc:spChg>
        <pc:spChg chg="del mod">
          <ac:chgData name="RYAN, SAOIRSE" userId="107ca7d6-2d5a-4097-a9ae-f715982fa741" providerId="ADAL" clId="{F2033141-FC31-40D6-A398-06FB120B7E51}" dt="2025-10-15T09:06:02.446" v="654" actId="478"/>
          <ac:spMkLst>
            <pc:docMk/>
            <pc:sldMk cId="1186746817" sldId="279"/>
            <ac:spMk id="10" creationId="{E04804AB-3E14-91DF-66BF-AD0BBE9FC096}"/>
          </ac:spMkLst>
        </pc:spChg>
        <pc:spChg chg="mod">
          <ac:chgData name="RYAN, SAOIRSE" userId="107ca7d6-2d5a-4097-a9ae-f715982fa741" providerId="ADAL" clId="{F2033141-FC31-40D6-A398-06FB120B7E51}" dt="2025-10-15T09:06:07.226" v="655" actId="255"/>
          <ac:spMkLst>
            <pc:docMk/>
            <pc:sldMk cId="1186746817" sldId="279"/>
            <ac:spMk id="11" creationId="{871FBF48-A178-C8FA-16C3-0B724BB6BFA0}"/>
          </ac:spMkLst>
        </pc:spChg>
        <pc:spChg chg="del mod">
          <ac:chgData name="RYAN, SAOIRSE" userId="107ca7d6-2d5a-4097-a9ae-f715982fa741" providerId="ADAL" clId="{F2033141-FC31-40D6-A398-06FB120B7E51}" dt="2025-10-15T09:07:08.926" v="664" actId="478"/>
          <ac:spMkLst>
            <pc:docMk/>
            <pc:sldMk cId="1186746817" sldId="279"/>
            <ac:spMk id="14" creationId="{9317709F-71AA-B0DA-82A6-DD1F7C300CDD}"/>
          </ac:spMkLst>
        </pc:spChg>
        <pc:spChg chg="mod">
          <ac:chgData name="RYAN, SAOIRSE" userId="107ca7d6-2d5a-4097-a9ae-f715982fa741" providerId="ADAL" clId="{F2033141-FC31-40D6-A398-06FB120B7E51}" dt="2025-10-15T10:10:36.543" v="1026" actId="2711"/>
          <ac:spMkLst>
            <pc:docMk/>
            <pc:sldMk cId="1186746817" sldId="279"/>
            <ac:spMk id="15" creationId="{8C48BD01-BE13-5A83-E2AC-4DBE027A3D0F}"/>
          </ac:spMkLst>
        </pc:spChg>
        <pc:spChg chg="add del mod">
          <ac:chgData name="RYAN, SAOIRSE" userId="107ca7d6-2d5a-4097-a9ae-f715982fa741" providerId="ADAL" clId="{F2033141-FC31-40D6-A398-06FB120B7E51}" dt="2025-10-15T09:51:18.356" v="782" actId="478"/>
          <ac:spMkLst>
            <pc:docMk/>
            <pc:sldMk cId="1186746817" sldId="279"/>
            <ac:spMk id="30" creationId="{37FBF21E-DC07-B5B6-3559-76460357527D}"/>
          </ac:spMkLst>
        </pc:spChg>
        <pc:spChg chg="add mod topLvl">
          <ac:chgData name="RYAN, SAOIRSE" userId="107ca7d6-2d5a-4097-a9ae-f715982fa741" providerId="ADAL" clId="{F2033141-FC31-40D6-A398-06FB120B7E51}" dt="2025-10-15T15:13:46.355" v="1334" actId="1076"/>
          <ac:spMkLst>
            <pc:docMk/>
            <pc:sldMk cId="1186746817" sldId="279"/>
            <ac:spMk id="31" creationId="{D6836073-106F-B021-261F-2808BF1F3C5B}"/>
          </ac:spMkLst>
        </pc:spChg>
        <pc:spChg chg="add del mod">
          <ac:chgData name="RYAN, SAOIRSE" userId="107ca7d6-2d5a-4097-a9ae-f715982fa741" providerId="ADAL" clId="{F2033141-FC31-40D6-A398-06FB120B7E51}" dt="2025-10-15T09:53:08.120" v="788" actId="478"/>
          <ac:spMkLst>
            <pc:docMk/>
            <pc:sldMk cId="1186746817" sldId="279"/>
            <ac:spMk id="32" creationId="{FFB7F77F-1B54-D7C9-6F5A-F609944D864C}"/>
          </ac:spMkLst>
        </pc:spChg>
        <pc:spChg chg="add mod topLvl">
          <ac:chgData name="RYAN, SAOIRSE" userId="107ca7d6-2d5a-4097-a9ae-f715982fa741" providerId="ADAL" clId="{F2033141-FC31-40D6-A398-06FB120B7E51}" dt="2025-10-15T15:13:56.316" v="1342" actId="1038"/>
          <ac:spMkLst>
            <pc:docMk/>
            <pc:sldMk cId="1186746817" sldId="279"/>
            <ac:spMk id="36" creationId="{5BF60399-8BA3-5FDA-1F45-25328E227E59}"/>
          </ac:spMkLst>
        </pc:spChg>
        <pc:spChg chg="add mod topLvl">
          <ac:chgData name="RYAN, SAOIRSE" userId="107ca7d6-2d5a-4097-a9ae-f715982fa741" providerId="ADAL" clId="{F2033141-FC31-40D6-A398-06FB120B7E51}" dt="2025-10-15T15:13:43.017" v="1333" actId="1076"/>
          <ac:spMkLst>
            <pc:docMk/>
            <pc:sldMk cId="1186746817" sldId="279"/>
            <ac:spMk id="37" creationId="{95884B29-CAE8-94A6-175F-768D145EA7AE}"/>
          </ac:spMkLst>
        </pc:spChg>
        <pc:spChg chg="add mod">
          <ac:chgData name="RYAN, SAOIRSE" userId="107ca7d6-2d5a-4097-a9ae-f715982fa741" providerId="ADAL" clId="{F2033141-FC31-40D6-A398-06FB120B7E51}" dt="2025-10-15T10:08:18.268" v="954" actId="1076"/>
          <ac:spMkLst>
            <pc:docMk/>
            <pc:sldMk cId="1186746817" sldId="279"/>
            <ac:spMk id="46" creationId="{01C7FB1E-5E91-786F-E341-7074D09A3C59}"/>
          </ac:spMkLst>
        </pc:spChg>
        <pc:spChg chg="add mod">
          <ac:chgData name="RYAN, SAOIRSE" userId="107ca7d6-2d5a-4097-a9ae-f715982fa741" providerId="ADAL" clId="{F2033141-FC31-40D6-A398-06FB120B7E51}" dt="2025-10-15T10:08:18.268" v="954" actId="1076"/>
          <ac:spMkLst>
            <pc:docMk/>
            <pc:sldMk cId="1186746817" sldId="279"/>
            <ac:spMk id="47" creationId="{4D3FF5DF-C716-7D03-8185-43CC22F4514A}"/>
          </ac:spMkLst>
        </pc:spChg>
        <pc:spChg chg="add mod">
          <ac:chgData name="RYAN, SAOIRSE" userId="107ca7d6-2d5a-4097-a9ae-f715982fa741" providerId="ADAL" clId="{F2033141-FC31-40D6-A398-06FB120B7E51}" dt="2025-10-15T10:08:18.268" v="954" actId="1076"/>
          <ac:spMkLst>
            <pc:docMk/>
            <pc:sldMk cId="1186746817" sldId="279"/>
            <ac:spMk id="48" creationId="{BDE5CA32-6740-F630-A12F-A00FF2A33CB6}"/>
          </ac:spMkLst>
        </pc:spChg>
        <pc:grpChg chg="add del mod">
          <ac:chgData name="RYAN, SAOIRSE" userId="107ca7d6-2d5a-4097-a9ae-f715982fa741" providerId="ADAL" clId="{F2033141-FC31-40D6-A398-06FB120B7E51}" dt="2025-10-16T16:11:44.872" v="1927" actId="478"/>
          <ac:grpSpMkLst>
            <pc:docMk/>
            <pc:sldMk cId="1186746817" sldId="279"/>
            <ac:grpSpMk id="2" creationId="{1B8CA343-D045-3304-CA48-82B5C158A3C7}"/>
          </ac:grpSpMkLst>
        </pc:grpChg>
        <pc:grpChg chg="add del mod">
          <ac:chgData name="RYAN, SAOIRSE" userId="107ca7d6-2d5a-4097-a9ae-f715982fa741" providerId="ADAL" clId="{F2033141-FC31-40D6-A398-06FB120B7E51}" dt="2025-10-15T09:06:50.303" v="657" actId="478"/>
          <ac:grpSpMkLst>
            <pc:docMk/>
            <pc:sldMk cId="1186746817" sldId="279"/>
            <ac:grpSpMk id="8" creationId="{A9340936-FE0F-13D6-B01A-0C47BF527F03}"/>
          </ac:grpSpMkLst>
        </pc:grpChg>
        <pc:grpChg chg="add mod">
          <ac:chgData name="RYAN, SAOIRSE" userId="107ca7d6-2d5a-4097-a9ae-f715982fa741" providerId="ADAL" clId="{F2033141-FC31-40D6-A398-06FB120B7E51}" dt="2025-10-15T09:08:35.128" v="678" actId="1076"/>
          <ac:grpSpMkLst>
            <pc:docMk/>
            <pc:sldMk cId="1186746817" sldId="279"/>
            <ac:grpSpMk id="12" creationId="{9EB0A61E-67F3-512D-3A40-20D5681A9A1E}"/>
          </ac:grpSpMkLst>
        </pc:grpChg>
        <pc:grpChg chg="add del mod">
          <ac:chgData name="RYAN, SAOIRSE" userId="107ca7d6-2d5a-4097-a9ae-f715982fa741" providerId="ADAL" clId="{F2033141-FC31-40D6-A398-06FB120B7E51}" dt="2025-10-15T10:07:40.198" v="950" actId="165"/>
          <ac:grpSpMkLst>
            <pc:docMk/>
            <pc:sldMk cId="1186746817" sldId="279"/>
            <ac:grpSpMk id="44" creationId="{117E339B-507F-BA6F-9D52-9BA24C77417F}"/>
          </ac:grpSpMkLst>
        </pc:grpChg>
        <pc:grpChg chg="add del mod">
          <ac:chgData name="RYAN, SAOIRSE" userId="107ca7d6-2d5a-4097-a9ae-f715982fa741" providerId="ADAL" clId="{F2033141-FC31-40D6-A398-06FB120B7E51}" dt="2025-10-15T10:07:36.358" v="949" actId="165"/>
          <ac:grpSpMkLst>
            <pc:docMk/>
            <pc:sldMk cId="1186746817" sldId="279"/>
            <ac:grpSpMk id="45" creationId="{ECD3C161-8269-4557-BE1F-99D3B83ACADF}"/>
          </ac:grpSpMkLst>
        </pc:grpChg>
        <pc:grpChg chg="add mod">
          <ac:chgData name="RYAN, SAOIRSE" userId="107ca7d6-2d5a-4097-a9ae-f715982fa741" providerId="ADAL" clId="{F2033141-FC31-40D6-A398-06FB120B7E51}" dt="2025-10-15T10:08:10.804" v="953" actId="1076"/>
          <ac:grpSpMkLst>
            <pc:docMk/>
            <pc:sldMk cId="1186746817" sldId="279"/>
            <ac:grpSpMk id="49" creationId="{A7453DD4-8E79-163F-BD6B-D26F6ECF0A2E}"/>
          </ac:grpSpMkLst>
        </pc:grpChg>
        <pc:graphicFrameChg chg="mod">
          <ac:chgData name="RYAN, SAOIRSE" userId="107ca7d6-2d5a-4097-a9ae-f715982fa741" providerId="ADAL" clId="{F2033141-FC31-40D6-A398-06FB120B7E51}" dt="2025-10-15T09:05:04.309" v="639"/>
          <ac:graphicFrameMkLst>
            <pc:docMk/>
            <pc:sldMk cId="1186746817" sldId="279"/>
            <ac:graphicFrameMk id="3" creationId="{2BB68011-4D38-34EF-822B-7126D23CA418}"/>
          </ac:graphicFrameMkLst>
        </pc:graphicFrameChg>
        <pc:graphicFrameChg chg="mod">
          <ac:chgData name="RYAN, SAOIRSE" userId="107ca7d6-2d5a-4097-a9ae-f715982fa741" providerId="ADAL" clId="{F2033141-FC31-40D6-A398-06FB120B7E51}" dt="2025-10-15T09:05:45.635" v="649"/>
          <ac:graphicFrameMkLst>
            <pc:docMk/>
            <pc:sldMk cId="1186746817" sldId="279"/>
            <ac:graphicFrameMk id="9" creationId="{6DECED76-B6DD-B317-1C05-289ACC7EC015}"/>
          </ac:graphicFrameMkLst>
        </pc:graphicFrameChg>
        <pc:graphicFrameChg chg="mod">
          <ac:chgData name="RYAN, SAOIRSE" userId="107ca7d6-2d5a-4097-a9ae-f715982fa741" providerId="ADAL" clId="{F2033141-FC31-40D6-A398-06FB120B7E51}" dt="2025-10-15T09:06:56.658" v="660" actId="1076"/>
          <ac:graphicFrameMkLst>
            <pc:docMk/>
            <pc:sldMk cId="1186746817" sldId="279"/>
            <ac:graphicFrameMk id="13" creationId="{A68DFBD4-F270-19BC-6442-75A1255ACEAA}"/>
          </ac:graphicFrameMkLst>
        </pc:graphicFrameChg>
        <pc:picChg chg="add mod topLvl">
          <ac:chgData name="RYAN, SAOIRSE" userId="107ca7d6-2d5a-4097-a9ae-f715982fa741" providerId="ADAL" clId="{F2033141-FC31-40D6-A398-06FB120B7E51}" dt="2025-10-15T10:08:36.195" v="955"/>
          <ac:picMkLst>
            <pc:docMk/>
            <pc:sldMk cId="1186746817" sldId="279"/>
            <ac:picMk id="17" creationId="{2EAC864C-0BF4-EBDC-9B5A-DC2142C650DE}"/>
          </ac:picMkLst>
        </pc:picChg>
        <pc:picChg chg="add mod topLvl modCrop">
          <ac:chgData name="RYAN, SAOIRSE" userId="107ca7d6-2d5a-4097-a9ae-f715982fa741" providerId="ADAL" clId="{F2033141-FC31-40D6-A398-06FB120B7E51}" dt="2025-10-15T10:08:06.116" v="952" actId="164"/>
          <ac:picMkLst>
            <pc:docMk/>
            <pc:sldMk cId="1186746817" sldId="279"/>
            <ac:picMk id="19" creationId="{2B85CDD2-6E75-38E4-D2AD-3788C946C9A2}"/>
          </ac:picMkLst>
        </pc:picChg>
        <pc:picChg chg="add del">
          <ac:chgData name="RYAN, SAOIRSE" userId="107ca7d6-2d5a-4097-a9ae-f715982fa741" providerId="ADAL" clId="{F2033141-FC31-40D6-A398-06FB120B7E51}" dt="2025-10-15T09:27:30.440" v="712" actId="478"/>
          <ac:picMkLst>
            <pc:docMk/>
            <pc:sldMk cId="1186746817" sldId="279"/>
            <ac:picMk id="21" creationId="{EFDF5671-3DE9-CC3C-4848-CC5101F204A5}"/>
          </ac:picMkLst>
        </pc:picChg>
        <pc:picChg chg="add mod topLvl">
          <ac:chgData name="RYAN, SAOIRSE" userId="107ca7d6-2d5a-4097-a9ae-f715982fa741" providerId="ADAL" clId="{F2033141-FC31-40D6-A398-06FB120B7E51}" dt="2025-10-15T15:13:52.850" v="1337" actId="1076"/>
          <ac:picMkLst>
            <pc:docMk/>
            <pc:sldMk cId="1186746817" sldId="279"/>
            <ac:picMk id="23" creationId="{68A216DF-C98A-7D79-90B6-D6DF8BF4902B}"/>
          </ac:picMkLst>
        </pc:picChg>
        <pc:picChg chg="add mod topLvl">
          <ac:chgData name="RYAN, SAOIRSE" userId="107ca7d6-2d5a-4097-a9ae-f715982fa741" providerId="ADAL" clId="{F2033141-FC31-40D6-A398-06FB120B7E51}" dt="2025-10-15T10:08:06.116" v="952" actId="164"/>
          <ac:picMkLst>
            <pc:docMk/>
            <pc:sldMk cId="1186746817" sldId="279"/>
            <ac:picMk id="25" creationId="{FBE90527-082C-4AB1-0763-E03ACF7BE83B}"/>
          </ac:picMkLst>
        </pc:picChg>
        <pc:picChg chg="add mod topLvl">
          <ac:chgData name="RYAN, SAOIRSE" userId="107ca7d6-2d5a-4097-a9ae-f715982fa741" providerId="ADAL" clId="{F2033141-FC31-40D6-A398-06FB120B7E51}" dt="2025-10-15T10:08:44.363" v="957"/>
          <ac:picMkLst>
            <pc:docMk/>
            <pc:sldMk cId="1186746817" sldId="279"/>
            <ac:picMk id="27" creationId="{93E945C1-7228-E694-B099-AEE59BCD32A1}"/>
          </ac:picMkLst>
        </pc:picChg>
        <pc:picChg chg="add mod topLvl modCrop">
          <ac:chgData name="RYAN, SAOIRSE" userId="107ca7d6-2d5a-4097-a9ae-f715982fa741" providerId="ADAL" clId="{F2033141-FC31-40D6-A398-06FB120B7E51}" dt="2025-10-15T10:08:06.116" v="952" actId="164"/>
          <ac:picMkLst>
            <pc:docMk/>
            <pc:sldMk cId="1186746817" sldId="279"/>
            <ac:picMk id="29" creationId="{32A7244A-06EF-8856-FE4C-F8318AC3D13D}"/>
          </ac:picMkLst>
        </pc:picChg>
        <pc:cxnChg chg="add del mod">
          <ac:chgData name="RYAN, SAOIRSE" userId="107ca7d6-2d5a-4097-a9ae-f715982fa741" providerId="ADAL" clId="{F2033141-FC31-40D6-A398-06FB120B7E51}" dt="2025-10-15T09:55:11.272" v="815" actId="478"/>
          <ac:cxnSpMkLst>
            <pc:docMk/>
            <pc:sldMk cId="1186746817" sldId="279"/>
            <ac:cxnSpMk id="34" creationId="{C26D0BF2-F56C-AA42-8DAD-65888E19007C}"/>
          </ac:cxnSpMkLst>
        </pc:cxnChg>
        <pc:cxnChg chg="add del mod">
          <ac:chgData name="RYAN, SAOIRSE" userId="107ca7d6-2d5a-4097-a9ae-f715982fa741" providerId="ADAL" clId="{F2033141-FC31-40D6-A398-06FB120B7E51}" dt="2025-10-15T09:55:12.854" v="817" actId="478"/>
          <ac:cxnSpMkLst>
            <pc:docMk/>
            <pc:sldMk cId="1186746817" sldId="279"/>
            <ac:cxnSpMk id="38" creationId="{AA80FF0A-F10C-DE3E-36E5-BC5B9912015D}"/>
          </ac:cxnSpMkLst>
        </pc:cxnChg>
        <pc:cxnChg chg="add del mod">
          <ac:chgData name="RYAN, SAOIRSE" userId="107ca7d6-2d5a-4097-a9ae-f715982fa741" providerId="ADAL" clId="{F2033141-FC31-40D6-A398-06FB120B7E51}" dt="2025-10-15T09:55:12.038" v="816" actId="478"/>
          <ac:cxnSpMkLst>
            <pc:docMk/>
            <pc:sldMk cId="1186746817" sldId="279"/>
            <ac:cxnSpMk id="40" creationId="{46D5AD64-6B79-9E9F-9025-C77646A2BE18}"/>
          </ac:cxnSpMkLst>
        </pc:cxnChg>
      </pc:sldChg>
      <pc:sldChg chg="addSp delSp modSp add mod">
        <pc:chgData name="RYAN, SAOIRSE" userId="107ca7d6-2d5a-4097-a9ae-f715982fa741" providerId="ADAL" clId="{F2033141-FC31-40D6-A398-06FB120B7E51}" dt="2025-10-15T15:39:50.025" v="1526" actId="1076"/>
        <pc:sldMkLst>
          <pc:docMk/>
          <pc:sldMk cId="900199112" sldId="280"/>
        </pc:sldMkLst>
        <pc:spChg chg="mod">
          <ac:chgData name="RYAN, SAOIRSE" userId="107ca7d6-2d5a-4097-a9ae-f715982fa741" providerId="ADAL" clId="{F2033141-FC31-40D6-A398-06FB120B7E51}" dt="2025-10-15T10:09:27.304" v="978" actId="20577"/>
          <ac:spMkLst>
            <pc:docMk/>
            <pc:sldMk cId="900199112" sldId="280"/>
            <ac:spMk id="5" creationId="{459FD5C8-37D2-A53D-C633-CB94C6C7FDAE}"/>
          </ac:spMkLst>
        </pc:spChg>
        <pc:spChg chg="del mod">
          <ac:chgData name="RYAN, SAOIRSE" userId="107ca7d6-2d5a-4097-a9ae-f715982fa741" providerId="ADAL" clId="{F2033141-FC31-40D6-A398-06FB120B7E51}" dt="2025-10-15T10:10:17.282" v="1023" actId="478"/>
          <ac:spMkLst>
            <pc:docMk/>
            <pc:sldMk cId="900199112" sldId="280"/>
            <ac:spMk id="6" creationId="{FCF029AA-CEAF-BBAD-ECAE-67C9690E8B30}"/>
          </ac:spMkLst>
        </pc:spChg>
        <pc:spChg chg="mod">
          <ac:chgData name="RYAN, SAOIRSE" userId="107ca7d6-2d5a-4097-a9ae-f715982fa741" providerId="ADAL" clId="{F2033141-FC31-40D6-A398-06FB120B7E51}" dt="2025-10-15T10:15:57.008" v="1149" actId="1076"/>
          <ac:spMkLst>
            <pc:docMk/>
            <pc:sldMk cId="900199112" sldId="280"/>
            <ac:spMk id="7" creationId="{B683DD16-AB71-02A7-91E4-03109EC4C701}"/>
          </ac:spMkLst>
        </pc:spChg>
        <pc:spChg chg="del mod">
          <ac:chgData name="RYAN, SAOIRSE" userId="107ca7d6-2d5a-4097-a9ae-f715982fa741" providerId="ADAL" clId="{F2033141-FC31-40D6-A398-06FB120B7E51}" dt="2025-10-15T10:11:36.622" v="1045" actId="478"/>
          <ac:spMkLst>
            <pc:docMk/>
            <pc:sldMk cId="900199112" sldId="280"/>
            <ac:spMk id="10" creationId="{6B36DDA0-B7E9-9C0B-4391-C117D155C23D}"/>
          </ac:spMkLst>
        </pc:spChg>
        <pc:spChg chg="mod">
          <ac:chgData name="RYAN, SAOIRSE" userId="107ca7d6-2d5a-4097-a9ae-f715982fa741" providerId="ADAL" clId="{F2033141-FC31-40D6-A398-06FB120B7E51}" dt="2025-10-15T10:16:01.279" v="1150" actId="1076"/>
          <ac:spMkLst>
            <pc:docMk/>
            <pc:sldMk cId="900199112" sldId="280"/>
            <ac:spMk id="11" creationId="{B538CE1D-F91E-043E-8E8F-7C5FA1C829EE}"/>
          </ac:spMkLst>
        </pc:spChg>
        <pc:spChg chg="add mod">
          <ac:chgData name="RYAN, SAOIRSE" userId="107ca7d6-2d5a-4097-a9ae-f715982fa741" providerId="ADAL" clId="{F2033141-FC31-40D6-A398-06FB120B7E51}" dt="2025-10-15T15:39:42.612" v="1524" actId="1076"/>
          <ac:spMkLst>
            <pc:docMk/>
            <pc:sldMk cId="900199112" sldId="280"/>
            <ac:spMk id="12" creationId="{211EDC03-DB4B-5E33-0969-712FC4E309E1}"/>
          </ac:spMkLst>
        </pc:spChg>
        <pc:spChg chg="add mod">
          <ac:chgData name="RYAN, SAOIRSE" userId="107ca7d6-2d5a-4097-a9ae-f715982fa741" providerId="ADAL" clId="{F2033141-FC31-40D6-A398-06FB120B7E51}" dt="2025-10-15T15:39:46.045" v="1525" actId="1076"/>
          <ac:spMkLst>
            <pc:docMk/>
            <pc:sldMk cId="900199112" sldId="280"/>
            <ac:spMk id="13" creationId="{5DC6A4C1-009A-CC53-379C-5D1D80D12BF6}"/>
          </ac:spMkLst>
        </pc:spChg>
        <pc:spChg chg="add mod">
          <ac:chgData name="RYAN, SAOIRSE" userId="107ca7d6-2d5a-4097-a9ae-f715982fa741" providerId="ADAL" clId="{F2033141-FC31-40D6-A398-06FB120B7E51}" dt="2025-10-15T15:39:50.025" v="1526" actId="1076"/>
          <ac:spMkLst>
            <pc:docMk/>
            <pc:sldMk cId="900199112" sldId="280"/>
            <ac:spMk id="14" creationId="{452B9E3A-3322-C8A3-8901-F0CF880BD569}"/>
          </ac:spMkLst>
        </pc:spChg>
        <pc:spChg chg="add mod">
          <ac:chgData name="RYAN, SAOIRSE" userId="107ca7d6-2d5a-4097-a9ae-f715982fa741" providerId="ADAL" clId="{F2033141-FC31-40D6-A398-06FB120B7E51}" dt="2025-10-15T15:17:34.095" v="1412" actId="164"/>
          <ac:spMkLst>
            <pc:docMk/>
            <pc:sldMk cId="900199112" sldId="280"/>
            <ac:spMk id="15" creationId="{57B5EE2A-3486-BAB2-4328-10694F27B294}"/>
          </ac:spMkLst>
        </pc:spChg>
        <pc:spChg chg="add mod">
          <ac:chgData name="RYAN, SAOIRSE" userId="107ca7d6-2d5a-4097-a9ae-f715982fa741" providerId="ADAL" clId="{F2033141-FC31-40D6-A398-06FB120B7E51}" dt="2025-10-15T15:17:34.095" v="1412" actId="164"/>
          <ac:spMkLst>
            <pc:docMk/>
            <pc:sldMk cId="900199112" sldId="280"/>
            <ac:spMk id="16" creationId="{B0613F34-3FDF-7048-3D4F-7311B43CA8FA}"/>
          </ac:spMkLst>
        </pc:spChg>
        <pc:spChg chg="add mod">
          <ac:chgData name="RYAN, SAOIRSE" userId="107ca7d6-2d5a-4097-a9ae-f715982fa741" providerId="ADAL" clId="{F2033141-FC31-40D6-A398-06FB120B7E51}" dt="2025-10-15T15:17:34.095" v="1412" actId="164"/>
          <ac:spMkLst>
            <pc:docMk/>
            <pc:sldMk cId="900199112" sldId="280"/>
            <ac:spMk id="17" creationId="{6192F8FB-E975-37F3-C7BE-C73C72285CCB}"/>
          </ac:spMkLst>
        </pc:spChg>
        <pc:grpChg chg="add mod">
          <ac:chgData name="RYAN, SAOIRSE" userId="107ca7d6-2d5a-4097-a9ae-f715982fa741" providerId="ADAL" clId="{F2033141-FC31-40D6-A398-06FB120B7E51}" dt="2025-10-15T10:13:43.981" v="1124" actId="1037"/>
          <ac:grpSpMkLst>
            <pc:docMk/>
            <pc:sldMk cId="900199112" sldId="280"/>
            <ac:grpSpMk id="2" creationId="{DE2571E6-7912-0640-E687-0ECBEDD01DCC}"/>
          </ac:grpSpMkLst>
        </pc:grpChg>
        <pc:grpChg chg="add mod">
          <ac:chgData name="RYAN, SAOIRSE" userId="107ca7d6-2d5a-4097-a9ae-f715982fa741" providerId="ADAL" clId="{F2033141-FC31-40D6-A398-06FB120B7E51}" dt="2025-10-15T10:13:38.881" v="1110" actId="14100"/>
          <ac:grpSpMkLst>
            <pc:docMk/>
            <pc:sldMk cId="900199112" sldId="280"/>
            <ac:grpSpMk id="8" creationId="{C33ABC10-7DF1-AC7E-4550-4601ED3BDE2E}"/>
          </ac:grpSpMkLst>
        </pc:grpChg>
        <pc:grpChg chg="add mod">
          <ac:chgData name="RYAN, SAOIRSE" userId="107ca7d6-2d5a-4097-a9ae-f715982fa741" providerId="ADAL" clId="{F2033141-FC31-40D6-A398-06FB120B7E51}" dt="2025-10-15T15:17:34.095" v="1412" actId="164"/>
          <ac:grpSpMkLst>
            <pc:docMk/>
            <pc:sldMk cId="900199112" sldId="280"/>
            <ac:grpSpMk id="30" creationId="{8D2282D8-65D6-D909-6829-636F5230D10D}"/>
          </ac:grpSpMkLst>
        </pc:grpChg>
        <pc:graphicFrameChg chg="mod">
          <ac:chgData name="RYAN, SAOIRSE" userId="107ca7d6-2d5a-4097-a9ae-f715982fa741" providerId="ADAL" clId="{F2033141-FC31-40D6-A398-06FB120B7E51}" dt="2025-10-15T10:10:01.047" v="1015"/>
          <ac:graphicFrameMkLst>
            <pc:docMk/>
            <pc:sldMk cId="900199112" sldId="280"/>
            <ac:graphicFrameMk id="3" creationId="{45982B57-3C68-622F-68B8-4B42F0DDD8F5}"/>
          </ac:graphicFrameMkLst>
        </pc:graphicFrameChg>
        <pc:graphicFrameChg chg="mod">
          <ac:chgData name="RYAN, SAOIRSE" userId="107ca7d6-2d5a-4097-a9ae-f715982fa741" providerId="ADAL" clId="{F2033141-FC31-40D6-A398-06FB120B7E51}" dt="2025-10-15T10:11:24.638" v="1039"/>
          <ac:graphicFrameMkLst>
            <pc:docMk/>
            <pc:sldMk cId="900199112" sldId="280"/>
            <ac:graphicFrameMk id="9" creationId="{13DDBF5F-8AEF-1A71-7AC5-3696B9429EE6}"/>
          </ac:graphicFrameMkLst>
        </pc:graphicFrameChg>
        <pc:picChg chg="add mod ord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19" creationId="{B534A145-D764-F3B6-0120-4A6ED141F8D5}"/>
          </ac:picMkLst>
        </pc:picChg>
        <pc:picChg chg="add mod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21" creationId="{AD6D0EE7-F010-A0E7-1DD1-20EC2AF6ED4F}"/>
          </ac:picMkLst>
        </pc:picChg>
        <pc:picChg chg="add mod ord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23" creationId="{15E5E63A-E7BD-2CED-D2FD-18BDC6B04011}"/>
          </ac:picMkLst>
        </pc:picChg>
        <pc:picChg chg="add mod modCrop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25" creationId="{519CE33F-82A2-7B4C-E292-CE234498C764}"/>
          </ac:picMkLst>
        </pc:picChg>
        <pc:picChg chg="add mod ord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27" creationId="{5D0D4186-3E1C-1197-D499-177D87C561D8}"/>
          </ac:picMkLst>
        </pc:picChg>
        <pc:picChg chg="add mod">
          <ac:chgData name="RYAN, SAOIRSE" userId="107ca7d6-2d5a-4097-a9ae-f715982fa741" providerId="ADAL" clId="{F2033141-FC31-40D6-A398-06FB120B7E51}" dt="2025-10-15T15:17:34.095" v="1412" actId="164"/>
          <ac:picMkLst>
            <pc:docMk/>
            <pc:sldMk cId="900199112" sldId="280"/>
            <ac:picMk id="29" creationId="{0B710657-717F-8BD1-22F1-4494DC15980C}"/>
          </ac:picMkLst>
        </pc:picChg>
      </pc:sldChg>
      <pc:sldChg chg="addSp delSp modSp add mod">
        <pc:chgData name="RYAN, SAOIRSE" userId="107ca7d6-2d5a-4097-a9ae-f715982fa741" providerId="ADAL" clId="{F2033141-FC31-40D6-A398-06FB120B7E51}" dt="2025-10-15T16:00:36.162" v="1567" actId="1036"/>
        <pc:sldMkLst>
          <pc:docMk/>
          <pc:sldMk cId="164215724" sldId="281"/>
        </pc:sldMkLst>
        <pc:spChg chg="add mod">
          <ac:chgData name="RYAN, SAOIRSE" userId="107ca7d6-2d5a-4097-a9ae-f715982fa741" providerId="ADAL" clId="{F2033141-FC31-40D6-A398-06FB120B7E51}" dt="2025-10-15T15:40:23.959" v="1530" actId="164"/>
          <ac:spMkLst>
            <pc:docMk/>
            <pc:sldMk cId="164215724" sldId="281"/>
            <ac:spMk id="2" creationId="{BD57526F-CE9C-339F-FC8A-851C6E85860E}"/>
          </ac:spMkLst>
        </pc:spChg>
        <pc:spChg chg="add mod">
          <ac:chgData name="RYAN, SAOIRSE" userId="107ca7d6-2d5a-4097-a9ae-f715982fa741" providerId="ADAL" clId="{F2033141-FC31-40D6-A398-06FB120B7E51}" dt="2025-10-15T15:40:23.959" v="1530" actId="164"/>
          <ac:spMkLst>
            <pc:docMk/>
            <pc:sldMk cId="164215724" sldId="281"/>
            <ac:spMk id="3" creationId="{52D087CE-7052-6CA6-A273-700CBF547D92}"/>
          </ac:spMkLst>
        </pc:spChg>
        <pc:spChg chg="mod">
          <ac:chgData name="RYAN, SAOIRSE" userId="107ca7d6-2d5a-4097-a9ae-f715982fa741" providerId="ADAL" clId="{F2033141-FC31-40D6-A398-06FB120B7E51}" dt="2025-10-15T12:43:27.916" v="1154" actId="1076"/>
          <ac:spMkLst>
            <pc:docMk/>
            <pc:sldMk cId="164215724" sldId="281"/>
            <ac:spMk id="4" creationId="{70641765-2F24-6EC0-65B9-FFA70C65BE1C}"/>
          </ac:spMkLst>
        </pc:spChg>
        <pc:spChg chg="mod">
          <ac:chgData name="RYAN, SAOIRSE" userId="107ca7d6-2d5a-4097-a9ae-f715982fa741" providerId="ADAL" clId="{F2033141-FC31-40D6-A398-06FB120B7E51}" dt="2025-10-15T10:09:37.524" v="997" actId="5793"/>
          <ac:spMkLst>
            <pc:docMk/>
            <pc:sldMk cId="164215724" sldId="281"/>
            <ac:spMk id="5" creationId="{C88F7094-5501-53B5-3DC5-9156A5522CFC}"/>
          </ac:spMkLst>
        </pc:spChg>
        <pc:spChg chg="add mod">
          <ac:chgData name="RYAN, SAOIRSE" userId="107ca7d6-2d5a-4097-a9ae-f715982fa741" providerId="ADAL" clId="{F2033141-FC31-40D6-A398-06FB120B7E51}" dt="2025-10-15T15:40:23.959" v="1530" actId="164"/>
          <ac:spMkLst>
            <pc:docMk/>
            <pc:sldMk cId="164215724" sldId="281"/>
            <ac:spMk id="6" creationId="{6F3CF0FD-846A-2B26-2680-4DB2634272BD}"/>
          </ac:spMkLst>
        </pc:spChg>
        <pc:spChg chg="add mod">
          <ac:chgData name="RYAN, SAOIRSE" userId="107ca7d6-2d5a-4097-a9ae-f715982fa741" providerId="ADAL" clId="{F2033141-FC31-40D6-A398-06FB120B7E51}" dt="2025-10-15T10:14:28.091" v="1129"/>
          <ac:spMkLst>
            <pc:docMk/>
            <pc:sldMk cId="164215724" sldId="281"/>
            <ac:spMk id="7" creationId="{C44B33E1-D8FE-AD10-4D4C-CD82FB1C4CF6}"/>
          </ac:spMkLst>
        </pc:spChg>
        <pc:spChg chg="add mod">
          <ac:chgData name="RYAN, SAOIRSE" userId="107ca7d6-2d5a-4097-a9ae-f715982fa741" providerId="ADAL" clId="{F2033141-FC31-40D6-A398-06FB120B7E51}" dt="2025-10-15T10:14:28.091" v="1129"/>
          <ac:spMkLst>
            <pc:docMk/>
            <pc:sldMk cId="164215724" sldId="281"/>
            <ac:spMk id="8" creationId="{C0358413-CEF9-8757-7587-E6DDD20E9329}"/>
          </ac:spMkLst>
        </pc:spChg>
        <pc:spChg chg="add mod">
          <ac:chgData name="RYAN, SAOIRSE" userId="107ca7d6-2d5a-4097-a9ae-f715982fa741" providerId="ADAL" clId="{F2033141-FC31-40D6-A398-06FB120B7E51}" dt="2025-10-15T10:14:28.091" v="1129"/>
          <ac:spMkLst>
            <pc:docMk/>
            <pc:sldMk cId="164215724" sldId="281"/>
            <ac:spMk id="9" creationId="{350EDACC-B2BB-8F90-4CF1-5960C24FF12D}"/>
          </ac:spMkLst>
        </pc:spChg>
        <pc:spChg chg="add mod">
          <ac:chgData name="RYAN, SAOIRSE" userId="107ca7d6-2d5a-4097-a9ae-f715982fa741" providerId="ADAL" clId="{F2033141-FC31-40D6-A398-06FB120B7E51}" dt="2025-10-15T15:40:00.625" v="1527" actId="1076"/>
          <ac:spMkLst>
            <pc:docMk/>
            <pc:sldMk cId="164215724" sldId="281"/>
            <ac:spMk id="10" creationId="{1B5C3D9F-7D8A-C2BB-CA24-83EDA1F44CA7}"/>
          </ac:spMkLst>
        </pc:spChg>
        <pc:spChg chg="add mod">
          <ac:chgData name="RYAN, SAOIRSE" userId="107ca7d6-2d5a-4097-a9ae-f715982fa741" providerId="ADAL" clId="{F2033141-FC31-40D6-A398-06FB120B7E51}" dt="2025-10-15T15:40:05.564" v="1528" actId="1076"/>
          <ac:spMkLst>
            <pc:docMk/>
            <pc:sldMk cId="164215724" sldId="281"/>
            <ac:spMk id="11" creationId="{CB8C9A55-B4AC-41F3-02D4-2933BCD837E2}"/>
          </ac:spMkLst>
        </pc:spChg>
        <pc:spChg chg="add mod">
          <ac:chgData name="RYAN, SAOIRSE" userId="107ca7d6-2d5a-4097-a9ae-f715982fa741" providerId="ADAL" clId="{F2033141-FC31-40D6-A398-06FB120B7E51}" dt="2025-10-15T15:40:09.845" v="1529" actId="1076"/>
          <ac:spMkLst>
            <pc:docMk/>
            <pc:sldMk cId="164215724" sldId="281"/>
            <ac:spMk id="12" creationId="{723E5E3B-5315-E47F-50D3-58409EC13896}"/>
          </ac:spMkLst>
        </pc:spChg>
        <pc:spChg chg="mod">
          <ac:chgData name="RYAN, SAOIRSE" userId="107ca7d6-2d5a-4097-a9ae-f715982fa741" providerId="ADAL" clId="{F2033141-FC31-40D6-A398-06FB120B7E51}" dt="2025-10-15T10:15:52.581" v="1148" actId="1076"/>
          <ac:spMkLst>
            <pc:docMk/>
            <pc:sldMk cId="164215724" sldId="281"/>
            <ac:spMk id="15" creationId="{FCE154CA-A391-B1A1-7FCD-8D861D765467}"/>
          </ac:spMkLst>
        </pc:spChg>
        <pc:spChg chg="del mod">
          <ac:chgData name="RYAN, SAOIRSE" userId="107ca7d6-2d5a-4097-a9ae-f715982fa741" providerId="ADAL" clId="{F2033141-FC31-40D6-A398-06FB120B7E51}" dt="2025-10-15T10:15:32.467" v="1145" actId="478"/>
          <ac:spMkLst>
            <pc:docMk/>
            <pc:sldMk cId="164215724" sldId="281"/>
            <ac:spMk id="16" creationId="{709B6182-DB97-DE53-0823-AB0E01518506}"/>
          </ac:spMkLst>
        </pc:spChg>
        <pc:spChg chg="mod">
          <ac:chgData name="RYAN, SAOIRSE" userId="107ca7d6-2d5a-4097-a9ae-f715982fa741" providerId="ADAL" clId="{F2033141-FC31-40D6-A398-06FB120B7E51}" dt="2025-10-15T12:44:16.189" v="1178" actId="255"/>
          <ac:spMkLst>
            <pc:docMk/>
            <pc:sldMk cId="164215724" sldId="281"/>
            <ac:spMk id="19" creationId="{5B042963-2C68-07F2-058A-BCADC6FE3C68}"/>
          </ac:spMkLst>
        </pc:spChg>
        <pc:spChg chg="del mod">
          <ac:chgData name="RYAN, SAOIRSE" userId="107ca7d6-2d5a-4097-a9ae-f715982fa741" providerId="ADAL" clId="{F2033141-FC31-40D6-A398-06FB120B7E51}" dt="2025-10-15T12:44:19.012" v="1179" actId="478"/>
          <ac:spMkLst>
            <pc:docMk/>
            <pc:sldMk cId="164215724" sldId="281"/>
            <ac:spMk id="20" creationId="{6634615C-F28E-9D36-F8BB-C30CC2BD304B}"/>
          </ac:spMkLst>
        </pc:spChg>
        <pc:grpChg chg="add mod">
          <ac:chgData name="RYAN, SAOIRSE" userId="107ca7d6-2d5a-4097-a9ae-f715982fa741" providerId="ADAL" clId="{F2033141-FC31-40D6-A398-06FB120B7E51}" dt="2025-10-15T12:44:48.799" v="1200" actId="1038"/>
          <ac:grpSpMkLst>
            <pc:docMk/>
            <pc:sldMk cId="164215724" sldId="281"/>
            <ac:grpSpMk id="13" creationId="{119BDC96-55A7-AB20-176C-3D569F09F44C}"/>
          </ac:grpSpMkLst>
        </pc:grpChg>
        <pc:grpChg chg="add mod">
          <ac:chgData name="RYAN, SAOIRSE" userId="107ca7d6-2d5a-4097-a9ae-f715982fa741" providerId="ADAL" clId="{F2033141-FC31-40D6-A398-06FB120B7E51}" dt="2025-10-15T12:44:44.525" v="1185" actId="1035"/>
          <ac:grpSpMkLst>
            <pc:docMk/>
            <pc:sldMk cId="164215724" sldId="281"/>
            <ac:grpSpMk id="17" creationId="{72AA1C70-CBDF-5C8A-8394-3B5398CD874C}"/>
          </ac:grpSpMkLst>
        </pc:grpChg>
        <pc:grpChg chg="add mod">
          <ac:chgData name="RYAN, SAOIRSE" userId="107ca7d6-2d5a-4097-a9ae-f715982fa741" providerId="ADAL" clId="{F2033141-FC31-40D6-A398-06FB120B7E51}" dt="2025-10-15T15:40:23.959" v="1530" actId="164"/>
          <ac:grpSpMkLst>
            <pc:docMk/>
            <pc:sldMk cId="164215724" sldId="281"/>
            <ac:grpSpMk id="37" creationId="{7EE27368-9827-5160-D4DF-6C748DB0B24A}"/>
          </ac:grpSpMkLst>
        </pc:grpChg>
        <pc:graphicFrameChg chg="mod">
          <ac:chgData name="RYAN, SAOIRSE" userId="107ca7d6-2d5a-4097-a9ae-f715982fa741" providerId="ADAL" clId="{F2033141-FC31-40D6-A398-06FB120B7E51}" dt="2025-10-15T10:15:22.257" v="1143" actId="1076"/>
          <ac:graphicFrameMkLst>
            <pc:docMk/>
            <pc:sldMk cId="164215724" sldId="281"/>
            <ac:graphicFrameMk id="14" creationId="{DB50266D-465D-1399-4619-7FD1FFA5A8FB}"/>
          </ac:graphicFrameMkLst>
        </pc:graphicFrameChg>
        <pc:graphicFrameChg chg="mod">
          <ac:chgData name="RYAN, SAOIRSE" userId="107ca7d6-2d5a-4097-a9ae-f715982fa741" providerId="ADAL" clId="{F2033141-FC31-40D6-A398-06FB120B7E51}" dt="2025-10-15T12:43:47.898" v="1168"/>
          <ac:graphicFrameMkLst>
            <pc:docMk/>
            <pc:sldMk cId="164215724" sldId="281"/>
            <ac:graphicFrameMk id="18" creationId="{EB382C6C-48AD-0BA0-5643-3366D45ACD41}"/>
          </ac:graphicFrameMkLst>
        </pc:graphicFrameChg>
        <pc:picChg chg="add del mod ord">
          <ac:chgData name="RYAN, SAOIRSE" userId="107ca7d6-2d5a-4097-a9ae-f715982fa741" providerId="ADAL" clId="{F2033141-FC31-40D6-A398-06FB120B7E51}" dt="2025-10-15T15:37:21.828" v="1476" actId="478"/>
          <ac:picMkLst>
            <pc:docMk/>
            <pc:sldMk cId="164215724" sldId="281"/>
            <ac:picMk id="22" creationId="{47E1E525-D3DD-7BEA-57AE-D25615DF5C90}"/>
          </ac:picMkLst>
        </pc:picChg>
        <pc:picChg chg="add del mod">
          <ac:chgData name="RYAN, SAOIRSE" userId="107ca7d6-2d5a-4097-a9ae-f715982fa741" providerId="ADAL" clId="{F2033141-FC31-40D6-A398-06FB120B7E51}" dt="2025-10-15T15:37:22.389" v="1477" actId="478"/>
          <ac:picMkLst>
            <pc:docMk/>
            <pc:sldMk cId="164215724" sldId="281"/>
            <ac:picMk id="24" creationId="{F4DE17BA-B0CF-814A-3090-25C988B23F33}"/>
          </ac:picMkLst>
        </pc:picChg>
        <pc:picChg chg="add mod ord">
          <ac:chgData name="RYAN, SAOIRSE" userId="107ca7d6-2d5a-4097-a9ae-f715982fa741" providerId="ADAL" clId="{F2033141-FC31-40D6-A398-06FB120B7E51}" dt="2025-10-15T15:40:23.959" v="1530" actId="164"/>
          <ac:picMkLst>
            <pc:docMk/>
            <pc:sldMk cId="164215724" sldId="281"/>
            <ac:picMk id="26" creationId="{4D9CD8DC-A38F-4BDC-1F55-EA634435D2B6}"/>
          </ac:picMkLst>
        </pc:picChg>
        <pc:picChg chg="add mod">
          <ac:chgData name="RYAN, SAOIRSE" userId="107ca7d6-2d5a-4097-a9ae-f715982fa741" providerId="ADAL" clId="{F2033141-FC31-40D6-A398-06FB120B7E51}" dt="2025-10-15T15:40:23.959" v="1530" actId="164"/>
          <ac:picMkLst>
            <pc:docMk/>
            <pc:sldMk cId="164215724" sldId="281"/>
            <ac:picMk id="28" creationId="{B02972C1-6FE9-9EC6-9ED4-82B6074E857F}"/>
          </ac:picMkLst>
        </pc:picChg>
        <pc:picChg chg="add mod ord">
          <ac:chgData name="RYAN, SAOIRSE" userId="107ca7d6-2d5a-4097-a9ae-f715982fa741" providerId="ADAL" clId="{F2033141-FC31-40D6-A398-06FB120B7E51}" dt="2025-10-15T15:40:23.959" v="1530" actId="164"/>
          <ac:picMkLst>
            <pc:docMk/>
            <pc:sldMk cId="164215724" sldId="281"/>
            <ac:picMk id="30" creationId="{BBF1ED3D-51F9-CFC3-5A4C-E11F479B7062}"/>
          </ac:picMkLst>
        </pc:picChg>
        <pc:picChg chg="add mod">
          <ac:chgData name="RYAN, SAOIRSE" userId="107ca7d6-2d5a-4097-a9ae-f715982fa741" providerId="ADAL" clId="{F2033141-FC31-40D6-A398-06FB120B7E51}" dt="2025-10-15T15:40:23.959" v="1530" actId="164"/>
          <ac:picMkLst>
            <pc:docMk/>
            <pc:sldMk cId="164215724" sldId="281"/>
            <ac:picMk id="32" creationId="{8E564F05-B81C-2BD1-222F-291692AD3A18}"/>
          </ac:picMkLst>
        </pc:picChg>
        <pc:picChg chg="add mod ord">
          <ac:chgData name="RYAN, SAOIRSE" userId="107ca7d6-2d5a-4097-a9ae-f715982fa741" providerId="ADAL" clId="{F2033141-FC31-40D6-A398-06FB120B7E51}" dt="2025-10-15T16:00:34.903" v="1563" actId="1036"/>
          <ac:picMkLst>
            <pc:docMk/>
            <pc:sldMk cId="164215724" sldId="281"/>
            <ac:picMk id="34" creationId="{9D0DFDB3-AD94-D9D4-31C4-8C577B95857A}"/>
          </ac:picMkLst>
        </pc:picChg>
        <pc:picChg chg="add mod modCrop">
          <ac:chgData name="RYAN, SAOIRSE" userId="107ca7d6-2d5a-4097-a9ae-f715982fa741" providerId="ADAL" clId="{F2033141-FC31-40D6-A398-06FB120B7E51}" dt="2025-10-15T16:00:36.162" v="1567" actId="1036"/>
          <ac:picMkLst>
            <pc:docMk/>
            <pc:sldMk cId="164215724" sldId="281"/>
            <ac:picMk id="36" creationId="{EFA518C8-9BA0-6093-A09E-9F967D3E9B76}"/>
          </ac:picMkLst>
        </pc:picChg>
      </pc:sldChg>
      <pc:sldChg chg="addSp delSp modSp add mod">
        <pc:chgData name="RYAN, SAOIRSE" userId="107ca7d6-2d5a-4097-a9ae-f715982fa741" providerId="ADAL" clId="{F2033141-FC31-40D6-A398-06FB120B7E51}" dt="2025-10-16T16:13:19.731" v="1931" actId="478"/>
        <pc:sldMkLst>
          <pc:docMk/>
          <pc:sldMk cId="1936949475" sldId="282"/>
        </pc:sldMkLst>
        <pc:spChg chg="add mod">
          <ac:chgData name="RYAN, SAOIRSE" userId="107ca7d6-2d5a-4097-a9ae-f715982fa741" providerId="ADAL" clId="{F2033141-FC31-40D6-A398-06FB120B7E51}" dt="2025-10-15T16:05:37.764" v="1643" actId="164"/>
          <ac:spMkLst>
            <pc:docMk/>
            <pc:sldMk cId="1936949475" sldId="282"/>
            <ac:spMk id="2" creationId="{5AEE6154-E05A-42DA-B01B-994600392803}"/>
          </ac:spMkLst>
        </pc:spChg>
        <pc:spChg chg="add mod">
          <ac:chgData name="RYAN, SAOIRSE" userId="107ca7d6-2d5a-4097-a9ae-f715982fa741" providerId="ADAL" clId="{F2033141-FC31-40D6-A398-06FB120B7E51}" dt="2025-10-15T16:05:37.764" v="1643" actId="164"/>
          <ac:spMkLst>
            <pc:docMk/>
            <pc:sldMk cId="1936949475" sldId="282"/>
            <ac:spMk id="3" creationId="{E3380AEB-E5C6-3410-28DA-03D59963C77E}"/>
          </ac:spMkLst>
        </pc:spChg>
        <pc:spChg chg="mod">
          <ac:chgData name="RYAN, SAOIRSE" userId="107ca7d6-2d5a-4097-a9ae-f715982fa741" providerId="ADAL" clId="{F2033141-FC31-40D6-A398-06FB120B7E51}" dt="2025-10-15T10:09:46.210" v="1014" actId="5793"/>
          <ac:spMkLst>
            <pc:docMk/>
            <pc:sldMk cId="1936949475" sldId="282"/>
            <ac:spMk id="5" creationId="{7153590C-E2F5-A0E2-9999-099F1BB3C5FF}"/>
          </ac:spMkLst>
        </pc:spChg>
        <pc:spChg chg="add mod">
          <ac:chgData name="RYAN, SAOIRSE" userId="107ca7d6-2d5a-4097-a9ae-f715982fa741" providerId="ADAL" clId="{F2033141-FC31-40D6-A398-06FB120B7E51}" dt="2025-10-15T16:05:37.764" v="1643" actId="164"/>
          <ac:spMkLst>
            <pc:docMk/>
            <pc:sldMk cId="1936949475" sldId="282"/>
            <ac:spMk id="6" creationId="{A6D0B5F9-70A5-30D5-28E3-D8F97FF1BDDE}"/>
          </ac:spMkLst>
        </pc:spChg>
        <pc:spChg chg="add mod">
          <ac:chgData name="RYAN, SAOIRSE" userId="107ca7d6-2d5a-4097-a9ae-f715982fa741" providerId="ADAL" clId="{F2033141-FC31-40D6-A398-06FB120B7E51}" dt="2025-10-15T10:14:36.645" v="1131"/>
          <ac:spMkLst>
            <pc:docMk/>
            <pc:sldMk cId="1936949475" sldId="282"/>
            <ac:spMk id="7" creationId="{A842D5BE-16FD-6F94-16CB-112CDFCA5777}"/>
          </ac:spMkLst>
        </pc:spChg>
        <pc:spChg chg="add mod">
          <ac:chgData name="RYAN, SAOIRSE" userId="107ca7d6-2d5a-4097-a9ae-f715982fa741" providerId="ADAL" clId="{F2033141-FC31-40D6-A398-06FB120B7E51}" dt="2025-10-15T10:14:36.645" v="1131"/>
          <ac:spMkLst>
            <pc:docMk/>
            <pc:sldMk cId="1936949475" sldId="282"/>
            <ac:spMk id="8" creationId="{7ACE5E82-DBD7-0921-4D9C-A7B73815B155}"/>
          </ac:spMkLst>
        </pc:spChg>
        <pc:spChg chg="add mod">
          <ac:chgData name="RYAN, SAOIRSE" userId="107ca7d6-2d5a-4097-a9ae-f715982fa741" providerId="ADAL" clId="{F2033141-FC31-40D6-A398-06FB120B7E51}" dt="2025-10-15T10:14:36.645" v="1131"/>
          <ac:spMkLst>
            <pc:docMk/>
            <pc:sldMk cId="1936949475" sldId="282"/>
            <ac:spMk id="9" creationId="{FCC542EB-4DA1-5953-44E9-7AB5EC0F8214}"/>
          </ac:spMkLst>
        </pc:spChg>
        <pc:spChg chg="mod">
          <ac:chgData name="RYAN, SAOIRSE" userId="107ca7d6-2d5a-4097-a9ae-f715982fa741" providerId="ADAL" clId="{F2033141-FC31-40D6-A398-06FB120B7E51}" dt="2025-10-15T12:46:29.384" v="1214" actId="2711"/>
          <ac:spMkLst>
            <pc:docMk/>
            <pc:sldMk cId="1936949475" sldId="282"/>
            <ac:spMk id="12" creationId="{4DC79AD3-428F-6AFF-7687-98FF6770D02A}"/>
          </ac:spMkLst>
        </pc:spChg>
        <pc:spChg chg="del mod">
          <ac:chgData name="RYAN, SAOIRSE" userId="107ca7d6-2d5a-4097-a9ae-f715982fa741" providerId="ADAL" clId="{F2033141-FC31-40D6-A398-06FB120B7E51}" dt="2025-10-15T12:45:39.440" v="1212" actId="478"/>
          <ac:spMkLst>
            <pc:docMk/>
            <pc:sldMk cId="1936949475" sldId="282"/>
            <ac:spMk id="13" creationId="{8EF52CC9-283A-CE60-D0C3-7A4BF6BEA0C9}"/>
          </ac:spMkLst>
        </pc:spChg>
        <pc:spChg chg="mod">
          <ac:chgData name="RYAN, SAOIRSE" userId="107ca7d6-2d5a-4097-a9ae-f715982fa741" providerId="ADAL" clId="{F2033141-FC31-40D6-A398-06FB120B7E51}" dt="2025-10-15T12:47:50.136" v="1255" actId="14100"/>
          <ac:spMkLst>
            <pc:docMk/>
            <pc:sldMk cId="1936949475" sldId="282"/>
            <ac:spMk id="16" creationId="{A36B6CF1-8906-3466-48D3-08FB49850A39}"/>
          </ac:spMkLst>
        </pc:spChg>
        <pc:spChg chg="del mod">
          <ac:chgData name="RYAN, SAOIRSE" userId="107ca7d6-2d5a-4097-a9ae-f715982fa741" providerId="ADAL" clId="{F2033141-FC31-40D6-A398-06FB120B7E51}" dt="2025-10-15T12:47:27.166" v="1229" actId="478"/>
          <ac:spMkLst>
            <pc:docMk/>
            <pc:sldMk cId="1936949475" sldId="282"/>
            <ac:spMk id="17" creationId="{294AE398-CACA-D72D-04EB-27BA82C7ECCB}"/>
          </ac:spMkLst>
        </pc:spChg>
        <pc:grpChg chg="add del mod">
          <ac:chgData name="RYAN, SAOIRSE" userId="107ca7d6-2d5a-4097-a9ae-f715982fa741" providerId="ADAL" clId="{F2033141-FC31-40D6-A398-06FB120B7E51}" dt="2025-10-16T16:13:19.731" v="1931" actId="478"/>
          <ac:grpSpMkLst>
            <pc:docMk/>
            <pc:sldMk cId="1936949475" sldId="282"/>
            <ac:grpSpMk id="10" creationId="{33B27A05-3114-7B05-4773-59092E6BCB59}"/>
          </ac:grpSpMkLst>
        </pc:grpChg>
        <pc:grpChg chg="add mod">
          <ac:chgData name="RYAN, SAOIRSE" userId="107ca7d6-2d5a-4097-a9ae-f715982fa741" providerId="ADAL" clId="{F2033141-FC31-40D6-A398-06FB120B7E51}" dt="2025-10-15T12:47:46.752" v="1254" actId="1036"/>
          <ac:grpSpMkLst>
            <pc:docMk/>
            <pc:sldMk cId="1936949475" sldId="282"/>
            <ac:grpSpMk id="14" creationId="{A40D244F-83AC-0CC4-FF68-D9D604B07344}"/>
          </ac:grpSpMkLst>
        </pc:grpChg>
        <pc:grpChg chg="add mod">
          <ac:chgData name="RYAN, SAOIRSE" userId="107ca7d6-2d5a-4097-a9ae-f715982fa741" providerId="ADAL" clId="{F2033141-FC31-40D6-A398-06FB120B7E51}" dt="2025-10-15T16:05:37.764" v="1643" actId="164"/>
          <ac:grpSpMkLst>
            <pc:docMk/>
            <pc:sldMk cId="1936949475" sldId="282"/>
            <ac:grpSpMk id="30" creationId="{1C94256C-2895-3701-C264-54CF2E8534AD}"/>
          </ac:grpSpMkLst>
        </pc:grpChg>
        <pc:graphicFrameChg chg="mod">
          <ac:chgData name="RYAN, SAOIRSE" userId="107ca7d6-2d5a-4097-a9ae-f715982fa741" providerId="ADAL" clId="{F2033141-FC31-40D6-A398-06FB120B7E51}" dt="2025-10-15T12:45:02.747" v="1201"/>
          <ac:graphicFrameMkLst>
            <pc:docMk/>
            <pc:sldMk cId="1936949475" sldId="282"/>
            <ac:graphicFrameMk id="11" creationId="{8287FBEA-A0D3-366D-B1EE-983CFFD28F09}"/>
          </ac:graphicFrameMkLst>
        </pc:graphicFrameChg>
        <pc:graphicFrameChg chg="mod">
          <ac:chgData name="RYAN, SAOIRSE" userId="107ca7d6-2d5a-4097-a9ae-f715982fa741" providerId="ADAL" clId="{F2033141-FC31-40D6-A398-06FB120B7E51}" dt="2025-10-15T12:46:58.553" v="1217"/>
          <ac:graphicFrameMkLst>
            <pc:docMk/>
            <pc:sldMk cId="1936949475" sldId="282"/>
            <ac:graphicFrameMk id="15" creationId="{084BBFDB-F8EC-31D5-DD57-C72CAE2A280E}"/>
          </ac:graphicFrameMkLst>
        </pc:graphicFrameChg>
        <pc:picChg chg="add mod ord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19" creationId="{AACDD0BC-CB39-4DCF-AFC3-D204FF34CD57}"/>
          </ac:picMkLst>
        </pc:picChg>
        <pc:picChg chg="add mod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21" creationId="{FDDF808E-77FC-B636-FA9B-4A04C2E81D1E}"/>
          </ac:picMkLst>
        </pc:picChg>
        <pc:picChg chg="add mod ord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23" creationId="{273508CC-2532-C21E-7A54-69FDFBFB9382}"/>
          </ac:picMkLst>
        </pc:picChg>
        <pc:picChg chg="add mod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25" creationId="{B58C439C-F442-200B-F9A6-8C8468C0C8C6}"/>
          </ac:picMkLst>
        </pc:picChg>
        <pc:picChg chg="add mod ord modCrop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27" creationId="{11BA78CD-706B-53B6-C738-256F0C083CC0}"/>
          </ac:picMkLst>
        </pc:picChg>
        <pc:picChg chg="add mod modCrop">
          <ac:chgData name="RYAN, SAOIRSE" userId="107ca7d6-2d5a-4097-a9ae-f715982fa741" providerId="ADAL" clId="{F2033141-FC31-40D6-A398-06FB120B7E51}" dt="2025-10-15T16:05:37.764" v="1643" actId="164"/>
          <ac:picMkLst>
            <pc:docMk/>
            <pc:sldMk cId="1936949475" sldId="282"/>
            <ac:picMk id="29" creationId="{080FE2B3-DB8C-919E-5C90-24DC1AE4AF55}"/>
          </ac:picMkLst>
        </pc:picChg>
      </pc:sldChg>
      <pc:sldChg chg="addSp delSp modSp add mod">
        <pc:chgData name="RYAN, SAOIRSE" userId="107ca7d6-2d5a-4097-a9ae-f715982fa741" providerId="ADAL" clId="{F2033141-FC31-40D6-A398-06FB120B7E51}" dt="2025-10-14T15:44:27.060" v="540" actId="1038"/>
        <pc:sldMkLst>
          <pc:docMk/>
          <pc:sldMk cId="3885784414" sldId="283"/>
        </pc:sldMkLst>
        <pc:spChg chg="add mod">
          <ac:chgData name="RYAN, SAOIRSE" userId="107ca7d6-2d5a-4097-a9ae-f715982fa741" providerId="ADAL" clId="{F2033141-FC31-40D6-A398-06FB120B7E51}" dt="2025-10-14T15:33:39.034" v="415" actId="12788"/>
          <ac:spMkLst>
            <pc:docMk/>
            <pc:sldMk cId="3885784414" sldId="283"/>
            <ac:spMk id="3" creationId="{85C667FB-BBFA-F5B9-70AC-66ED9F78DA77}"/>
          </ac:spMkLst>
        </pc:spChg>
        <pc:spChg chg="mod">
          <ac:chgData name="RYAN, SAOIRSE" userId="107ca7d6-2d5a-4097-a9ae-f715982fa741" providerId="ADAL" clId="{F2033141-FC31-40D6-A398-06FB120B7E51}" dt="2025-10-14T15:23:54.855" v="378" actId="313"/>
          <ac:spMkLst>
            <pc:docMk/>
            <pc:sldMk cId="3885784414" sldId="283"/>
            <ac:spMk id="5" creationId="{0A058AF2-9584-0082-6988-2033CEF4E54C}"/>
          </ac:spMkLst>
        </pc:spChg>
        <pc:spChg chg="add mod">
          <ac:chgData name="RYAN, SAOIRSE" userId="107ca7d6-2d5a-4097-a9ae-f715982fa741" providerId="ADAL" clId="{F2033141-FC31-40D6-A398-06FB120B7E51}" dt="2025-10-14T15:43:09.038" v="517" actId="12788"/>
          <ac:spMkLst>
            <pc:docMk/>
            <pc:sldMk cId="3885784414" sldId="283"/>
            <ac:spMk id="11" creationId="{17285C1A-C745-5520-9DB9-E22108D8E1E4}"/>
          </ac:spMkLst>
        </pc:spChg>
        <pc:graphicFrameChg chg="add mod modGraphic">
          <ac:chgData name="RYAN, SAOIRSE" userId="107ca7d6-2d5a-4097-a9ae-f715982fa741" providerId="ADAL" clId="{F2033141-FC31-40D6-A398-06FB120B7E51}" dt="2025-10-14T15:43:52.395" v="529" actId="1036"/>
          <ac:graphicFrameMkLst>
            <pc:docMk/>
            <pc:sldMk cId="3885784414" sldId="283"/>
            <ac:graphicFrameMk id="2" creationId="{BD53615B-FEA0-DA4E-C1C0-DCBC689115C7}"/>
          </ac:graphicFrameMkLst>
        </pc:graphicFrameChg>
        <pc:graphicFrameChg chg="add mod modGraphic">
          <ac:chgData name="RYAN, SAOIRSE" userId="107ca7d6-2d5a-4097-a9ae-f715982fa741" providerId="ADAL" clId="{F2033141-FC31-40D6-A398-06FB120B7E51}" dt="2025-10-14T15:43:52.395" v="529" actId="1036"/>
          <ac:graphicFrameMkLst>
            <pc:docMk/>
            <pc:sldMk cId="3885784414" sldId="283"/>
            <ac:graphicFrameMk id="10" creationId="{CD719E97-7483-B1FD-6DFC-05DE68CF728C}"/>
          </ac:graphicFrameMkLst>
        </pc:graphicFrameChg>
        <pc:cxnChg chg="add mod">
          <ac:chgData name="RYAN, SAOIRSE" userId="107ca7d6-2d5a-4097-a9ae-f715982fa741" providerId="ADAL" clId="{F2033141-FC31-40D6-A398-06FB120B7E51}" dt="2025-10-14T15:44:27.060" v="540" actId="1038"/>
          <ac:cxnSpMkLst>
            <pc:docMk/>
            <pc:sldMk cId="3885784414" sldId="283"/>
            <ac:cxnSpMk id="12" creationId="{FCA9CB7C-A631-4C59-5A7A-F35F0311344C}"/>
          </ac:cxnSpMkLst>
        </pc:cxnChg>
      </pc:sldChg>
      <pc:sldChg chg="addSp delSp modSp add mod ord">
        <pc:chgData name="RYAN, SAOIRSE" userId="107ca7d6-2d5a-4097-a9ae-f715982fa741" providerId="ADAL" clId="{F2033141-FC31-40D6-A398-06FB120B7E51}" dt="2025-10-16T12:55:42.838" v="1925" actId="1076"/>
        <pc:sldMkLst>
          <pc:docMk/>
          <pc:sldMk cId="1877999154" sldId="284"/>
        </pc:sldMkLst>
        <pc:spChg chg="add mod">
          <ac:chgData name="RYAN, SAOIRSE" userId="107ca7d6-2d5a-4097-a9ae-f715982fa741" providerId="ADAL" clId="{F2033141-FC31-40D6-A398-06FB120B7E51}" dt="2025-10-16T12:54:27.025" v="1924" actId="1076"/>
          <ac:spMkLst>
            <pc:docMk/>
            <pc:sldMk cId="1877999154" sldId="284"/>
            <ac:spMk id="2" creationId="{F9AB29FB-468B-A5FE-623B-0A3F8265CA6E}"/>
          </ac:spMkLst>
        </pc:spChg>
        <pc:spChg chg="mod">
          <ac:chgData name="RYAN, SAOIRSE" userId="107ca7d6-2d5a-4097-a9ae-f715982fa741" providerId="ADAL" clId="{F2033141-FC31-40D6-A398-06FB120B7E51}" dt="2025-10-16T12:54:09.527" v="1923" actId="20577"/>
          <ac:spMkLst>
            <pc:docMk/>
            <pc:sldMk cId="1877999154" sldId="284"/>
            <ac:spMk id="3" creationId="{34B5071E-E70D-30CD-04F2-D8DC0E34A4EC}"/>
          </ac:spMkLst>
        </pc:spChg>
        <pc:spChg chg="mod">
          <ac:chgData name="RYAN, SAOIRSE" userId="107ca7d6-2d5a-4097-a9ae-f715982fa741" providerId="ADAL" clId="{F2033141-FC31-40D6-A398-06FB120B7E51}" dt="2025-10-14T15:53:16.417" v="627" actId="20577"/>
          <ac:spMkLst>
            <pc:docMk/>
            <pc:sldMk cId="1877999154" sldId="284"/>
            <ac:spMk id="5" creationId="{E2F6A9F8-20E8-6142-9FF1-6862B891677D}"/>
          </ac:spMkLst>
        </pc:spChg>
        <pc:spChg chg="del mod">
          <ac:chgData name="RYAN, SAOIRSE" userId="107ca7d6-2d5a-4097-a9ae-f715982fa741" providerId="ADAL" clId="{F2033141-FC31-40D6-A398-06FB120B7E51}" dt="2025-10-16T12:53:22.404" v="1864" actId="478"/>
          <ac:spMkLst>
            <pc:docMk/>
            <pc:sldMk cId="1877999154" sldId="284"/>
            <ac:spMk id="6" creationId="{08ADC5F7-6999-18CE-12AA-1D0D74E2E3D7}"/>
          </ac:spMkLst>
        </pc:spChg>
        <pc:picChg chg="mod">
          <ac:chgData name="RYAN, SAOIRSE" userId="107ca7d6-2d5a-4097-a9ae-f715982fa741" providerId="ADAL" clId="{F2033141-FC31-40D6-A398-06FB120B7E51}" dt="2025-10-16T12:55:42.838" v="1925" actId="1076"/>
          <ac:picMkLst>
            <pc:docMk/>
            <pc:sldMk cId="1877999154" sldId="284"/>
            <ac:picMk id="10" creationId="{178EBBEE-4EE5-5B9C-7824-720238C79B0A}"/>
          </ac:picMkLst>
        </pc:picChg>
        <pc:picChg chg="mod">
          <ac:chgData name="RYAN, SAOIRSE" userId="107ca7d6-2d5a-4097-a9ae-f715982fa741" providerId="ADAL" clId="{F2033141-FC31-40D6-A398-06FB120B7E51}" dt="2025-10-16T12:54:27.025" v="1924" actId="1076"/>
          <ac:picMkLst>
            <pc:docMk/>
            <pc:sldMk cId="1877999154" sldId="284"/>
            <ac:picMk id="12" creationId="{A2291989-8D65-232B-E6F9-9A77B63D7360}"/>
          </ac:picMkLst>
        </pc:picChg>
      </pc:sldChg>
    </pc:docChg>
  </pc:docChgLst>
  <pc:docChgLst>
    <pc:chgData name="RYAN, SAOIRSE" userId="107ca7d6-2d5a-4097-a9ae-f715982fa741" providerId="ADAL" clId="{8EA067F8-827F-924F-A437-028C9C820BB1}"/>
    <pc:docChg chg="undo custSel modSld">
      <pc:chgData name="RYAN, SAOIRSE" userId="107ca7d6-2d5a-4097-a9ae-f715982fa741" providerId="ADAL" clId="{8EA067F8-827F-924F-A437-028C9C820BB1}" dt="2025-10-14T20:38:13.266" v="107" actId="12788"/>
      <pc:docMkLst>
        <pc:docMk/>
      </pc:docMkLst>
      <pc:sldChg chg="addSp modSp mod">
        <pc:chgData name="RYAN, SAOIRSE" userId="107ca7d6-2d5a-4097-a9ae-f715982fa741" providerId="ADAL" clId="{8EA067F8-827F-924F-A437-028C9C820BB1}" dt="2025-10-14T20:38:13.266" v="107" actId="12788"/>
        <pc:sldMkLst>
          <pc:docMk/>
          <pc:sldMk cId="1877999154" sldId="284"/>
        </pc:sldMkLst>
        <pc:spChg chg="mod">
          <ac:chgData name="RYAN, SAOIRSE" userId="107ca7d6-2d5a-4097-a9ae-f715982fa741" providerId="ADAL" clId="{8EA067F8-827F-924F-A437-028C9C820BB1}" dt="2025-10-14T20:37:31.825" v="101" actId="1076"/>
          <ac:spMkLst>
            <pc:docMk/>
            <pc:sldMk cId="1877999154" sldId="284"/>
            <ac:spMk id="2" creationId="{F9AB29FB-468B-A5FE-623B-0A3F8265CA6E}"/>
          </ac:spMkLst>
        </pc:spChg>
        <pc:spChg chg="add mod">
          <ac:chgData name="RYAN, SAOIRSE" userId="107ca7d6-2d5a-4097-a9ae-f715982fa741" providerId="ADAL" clId="{8EA067F8-827F-924F-A437-028C9C820BB1}" dt="2025-10-14T20:37:31.825" v="101" actId="1076"/>
          <ac:spMkLst>
            <pc:docMk/>
            <pc:sldMk cId="1877999154" sldId="284"/>
            <ac:spMk id="3" creationId="{34B5071E-E70D-30CD-04F2-D8DC0E34A4EC}"/>
          </ac:spMkLst>
        </pc:spChg>
        <pc:picChg chg="add mod">
          <ac:chgData name="RYAN, SAOIRSE" userId="107ca7d6-2d5a-4097-a9ae-f715982fa741" providerId="ADAL" clId="{8EA067F8-827F-924F-A437-028C9C820BB1}" dt="2025-10-14T20:38:13.266" v="107" actId="12788"/>
          <ac:picMkLst>
            <pc:docMk/>
            <pc:sldMk cId="1877999154" sldId="284"/>
            <ac:picMk id="8" creationId="{EBF9DFA9-060C-6CED-5173-4533FD53CC2B}"/>
          </ac:picMkLst>
        </pc:picChg>
        <pc:picChg chg="add mod">
          <ac:chgData name="RYAN, SAOIRSE" userId="107ca7d6-2d5a-4097-a9ae-f715982fa741" providerId="ADAL" clId="{8EA067F8-827F-924F-A437-028C9C820BB1}" dt="2025-10-14T20:38:13.266" v="107" actId="12788"/>
          <ac:picMkLst>
            <pc:docMk/>
            <pc:sldMk cId="1877999154" sldId="284"/>
            <ac:picMk id="10" creationId="{178EBBEE-4EE5-5B9C-7824-720238C79B0A}"/>
          </ac:picMkLst>
        </pc:picChg>
        <pc:picChg chg="add mod">
          <ac:chgData name="RYAN, SAOIRSE" userId="107ca7d6-2d5a-4097-a9ae-f715982fa741" providerId="ADAL" clId="{8EA067F8-827F-924F-A437-028C9C820BB1}" dt="2025-10-14T20:38:13.266" v="107" actId="12788"/>
          <ac:picMkLst>
            <pc:docMk/>
            <pc:sldMk cId="1877999154" sldId="284"/>
            <ac:picMk id="12" creationId="{A2291989-8D65-232B-E6F9-9A77B63D7360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microsoft.com/office/2007/relationships/hdphoto" Target="../media/hdphoto25.wdp"/><Relationship Id="rId1" Type="http://schemas.openxmlformats.org/officeDocument/2006/relationships/image" Target="../media/image57.png"/><Relationship Id="rId6" Type="http://schemas.microsoft.com/office/2007/relationships/hdphoto" Target="../media/hdphoto27.wdp"/><Relationship Id="rId5" Type="http://schemas.openxmlformats.org/officeDocument/2006/relationships/image" Target="../media/image59.png"/><Relationship Id="rId4" Type="http://schemas.microsoft.com/office/2007/relationships/hdphoto" Target="../media/hdphoto26.wdp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microsoft.com/office/2007/relationships/hdphoto" Target="../media/hdphoto31.wdp"/><Relationship Id="rId2" Type="http://schemas.microsoft.com/office/2007/relationships/hdphoto" Target="../media/hdphoto29.wdp"/><Relationship Id="rId1" Type="http://schemas.openxmlformats.org/officeDocument/2006/relationships/image" Target="../media/image61.png"/><Relationship Id="rId6" Type="http://schemas.openxmlformats.org/officeDocument/2006/relationships/image" Target="../media/image64.png"/><Relationship Id="rId5" Type="http://schemas.openxmlformats.org/officeDocument/2006/relationships/image" Target="../media/image63.TIF"/><Relationship Id="rId4" Type="http://schemas.microsoft.com/office/2007/relationships/hdphoto" Target="../media/hdphoto30.wdp"/></Relationships>
</file>

<file path=ppt/diagrams/_rels/drawing2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microsoft.com/office/2007/relationships/hdphoto" Target="../media/hdphoto25.wdp"/><Relationship Id="rId1" Type="http://schemas.openxmlformats.org/officeDocument/2006/relationships/image" Target="../media/image57.png"/><Relationship Id="rId6" Type="http://schemas.microsoft.com/office/2007/relationships/hdphoto" Target="../media/hdphoto27.wdp"/><Relationship Id="rId5" Type="http://schemas.openxmlformats.org/officeDocument/2006/relationships/image" Target="../media/image59.png"/><Relationship Id="rId4" Type="http://schemas.microsoft.com/office/2007/relationships/hdphoto" Target="../media/hdphoto26.wdp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microsoft.com/office/2007/relationships/hdphoto" Target="../media/hdphoto31.wdp"/><Relationship Id="rId2" Type="http://schemas.microsoft.com/office/2007/relationships/hdphoto" Target="../media/hdphoto29.wdp"/><Relationship Id="rId1" Type="http://schemas.openxmlformats.org/officeDocument/2006/relationships/image" Target="../media/image61.png"/><Relationship Id="rId6" Type="http://schemas.openxmlformats.org/officeDocument/2006/relationships/image" Target="../media/image64.png"/><Relationship Id="rId5" Type="http://schemas.openxmlformats.org/officeDocument/2006/relationships/image" Target="../media/image63.TIF"/><Relationship Id="rId4" Type="http://schemas.microsoft.com/office/2007/relationships/hdphoto" Target="../media/hdphoto30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D67ED-8227-4B20-96D3-6018CF5FD05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B48ED74-280B-40F9-9460-D923534E0FD2}">
      <dgm:prSet phldrT="[Text]" custT="1"/>
      <dgm:spPr>
        <a:solidFill>
          <a:srgbClr val="731F6B"/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en-IE" sz="2000" b="1" dirty="0"/>
            <a:t>Aim</a:t>
          </a:r>
        </a:p>
      </dgm:t>
    </dgm:pt>
    <dgm:pt modelId="{A80D513E-BF2D-4A1C-B326-309DA48BCF58}" type="parTrans" cxnId="{38F9DFFE-2BF6-4907-A4DA-C9B4B8DB8982}">
      <dgm:prSet/>
      <dgm:spPr/>
      <dgm:t>
        <a:bodyPr/>
        <a:lstStyle/>
        <a:p>
          <a:endParaRPr lang="en-IE"/>
        </a:p>
      </dgm:t>
    </dgm:pt>
    <dgm:pt modelId="{F414FF38-9DC3-4316-AA2A-04C8561FDB6C}" type="sibTrans" cxnId="{38F9DFFE-2BF6-4907-A4DA-C9B4B8DB8982}">
      <dgm:prSet/>
      <dgm:spPr>
        <a:solidFill>
          <a:srgbClr val="731F6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n-IE"/>
        </a:p>
      </dgm:t>
    </dgm:pt>
    <dgm:pt modelId="{016CC3A6-E367-43DF-BE9E-6D86E3D8F0C7}">
      <dgm:prSet phldrT="[Text]" custT="1"/>
      <dgm:spPr>
        <a:solidFill>
          <a:srgbClr val="731F6B"/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Font typeface="Wingdings" panose="05000000000000000000" pitchFamily="2" charset="2"/>
            <a:buChar char="v"/>
          </a:pPr>
          <a:r>
            <a:rPr lang="en-IE" sz="1400" dirty="0"/>
            <a:t>Improve engraftment of iPSC-derived dopaminergic progenitors (iPSC-DAPs)</a:t>
          </a:r>
        </a:p>
      </dgm:t>
    </dgm:pt>
    <dgm:pt modelId="{4F0B2506-9BDC-483C-A5BE-B97CCDB024B1}" type="parTrans" cxnId="{9D61563F-C4A7-4C48-963B-64557A485288}">
      <dgm:prSet/>
      <dgm:spPr/>
      <dgm:t>
        <a:bodyPr/>
        <a:lstStyle/>
        <a:p>
          <a:endParaRPr lang="en-IE"/>
        </a:p>
      </dgm:t>
    </dgm:pt>
    <dgm:pt modelId="{7979E2EF-F9A8-4CFE-9EE2-EF0CC704FBD0}" type="sibTrans" cxnId="{9D61563F-C4A7-4C48-963B-64557A485288}">
      <dgm:prSet/>
      <dgm:spPr/>
      <dgm:t>
        <a:bodyPr/>
        <a:lstStyle/>
        <a:p>
          <a:endParaRPr lang="en-IE"/>
        </a:p>
      </dgm:t>
    </dgm:pt>
    <dgm:pt modelId="{192FE24D-E29C-43F2-91A1-7A8CCD1834F8}">
      <dgm:prSet phldrT="[Text]" custT="1"/>
      <dgm:spPr>
        <a:solidFill>
          <a:srgbClr val="731F6B"/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buNone/>
          </a:pPr>
          <a:r>
            <a:rPr lang="en-IE" sz="2000" b="1" dirty="0"/>
            <a:t>Phase 1</a:t>
          </a:r>
        </a:p>
      </dgm:t>
    </dgm:pt>
    <dgm:pt modelId="{4FB79383-B63F-4CD6-A11E-BB3D4030E1BD}" type="parTrans" cxnId="{57E71568-3773-4375-A287-A507C3AD223E}">
      <dgm:prSet/>
      <dgm:spPr/>
      <dgm:t>
        <a:bodyPr/>
        <a:lstStyle/>
        <a:p>
          <a:endParaRPr lang="en-IE"/>
        </a:p>
      </dgm:t>
    </dgm:pt>
    <dgm:pt modelId="{4D9E291F-6959-4164-8D3F-F3E7FD8B492B}" type="sibTrans" cxnId="{57E71568-3773-4375-A287-A507C3AD223E}">
      <dgm:prSet/>
      <dgm:spPr>
        <a:solidFill>
          <a:srgbClr val="731F6B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n-IE"/>
        </a:p>
      </dgm:t>
    </dgm:pt>
    <dgm:pt modelId="{517B3077-A788-4081-BB96-665C9ED0F3FB}">
      <dgm:prSet phldrT="[Text]" custT="1"/>
      <dgm:spPr>
        <a:solidFill>
          <a:srgbClr val="731F6B"/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IE" sz="1400" dirty="0"/>
            <a:t>Determine if microcarriers are </a:t>
          </a:r>
          <a:r>
            <a:rPr lang="en-IE" sz="1400" dirty="0">
              <a:solidFill>
                <a:schemeClr val="bg1"/>
              </a:solidFill>
            </a:rPr>
            <a:t>cytocompatible with </a:t>
          </a:r>
          <a:r>
            <a:rPr lang="en-IE" sz="1400" dirty="0">
              <a:solidFill>
                <a:schemeClr val="bg1"/>
              </a:solidFill>
              <a:cs typeface="Helvetica" panose="020B0604020202020204"/>
            </a:rPr>
            <a:t>iPSC-DAPs</a:t>
          </a:r>
          <a:endParaRPr lang="en-IE" sz="1400" dirty="0">
            <a:solidFill>
              <a:schemeClr val="bg1"/>
            </a:solidFill>
          </a:endParaRPr>
        </a:p>
      </dgm:t>
    </dgm:pt>
    <dgm:pt modelId="{FE2087F2-FF8C-4AC3-971A-3C91F549B01C}" type="parTrans" cxnId="{5BFD91A7-CA48-491B-BFCD-170980A440EB}">
      <dgm:prSet/>
      <dgm:spPr/>
      <dgm:t>
        <a:bodyPr/>
        <a:lstStyle/>
        <a:p>
          <a:endParaRPr lang="en-IE"/>
        </a:p>
      </dgm:t>
    </dgm:pt>
    <dgm:pt modelId="{AD3AE4AE-8281-4E29-B9F3-7430A29BA4A2}" type="sibTrans" cxnId="{5BFD91A7-CA48-491B-BFCD-170980A440EB}">
      <dgm:prSet/>
      <dgm:spPr/>
      <dgm:t>
        <a:bodyPr/>
        <a:lstStyle/>
        <a:p>
          <a:endParaRPr lang="en-IE"/>
        </a:p>
      </dgm:t>
    </dgm:pt>
    <dgm:pt modelId="{3386E1FA-85CE-41A3-9BAB-5799EB6FF491}" type="pres">
      <dgm:prSet presAssocID="{047D67ED-8227-4B20-96D3-6018CF5FD058}" presName="Name0" presStyleCnt="0">
        <dgm:presLayoutVars>
          <dgm:dir/>
          <dgm:resizeHandles val="exact"/>
        </dgm:presLayoutVars>
      </dgm:prSet>
      <dgm:spPr/>
    </dgm:pt>
    <dgm:pt modelId="{34060116-152E-4062-84CC-535041F7359E}" type="pres">
      <dgm:prSet presAssocID="{7B48ED74-280B-40F9-9460-D923534E0FD2}" presName="node" presStyleLbl="node1" presStyleIdx="0" presStyleCnt="2">
        <dgm:presLayoutVars>
          <dgm:bulletEnabled val="1"/>
        </dgm:presLayoutVars>
      </dgm:prSet>
      <dgm:spPr/>
    </dgm:pt>
    <dgm:pt modelId="{B8084B2F-8FAD-4865-83E8-7D956EC4E28E}" type="pres">
      <dgm:prSet presAssocID="{F414FF38-9DC3-4316-AA2A-04C8561FDB6C}" presName="sibTrans" presStyleLbl="sibTrans2D1" presStyleIdx="0" presStyleCnt="1"/>
      <dgm:spPr/>
    </dgm:pt>
    <dgm:pt modelId="{21CFB1F9-CD0D-4A3D-86EE-EB49DECB261F}" type="pres">
      <dgm:prSet presAssocID="{F414FF38-9DC3-4316-AA2A-04C8561FDB6C}" presName="connectorText" presStyleLbl="sibTrans2D1" presStyleIdx="0" presStyleCnt="1"/>
      <dgm:spPr/>
    </dgm:pt>
    <dgm:pt modelId="{658E7392-0144-41BC-A31E-FC96A5A21DA2}" type="pres">
      <dgm:prSet presAssocID="{192FE24D-E29C-43F2-91A1-7A8CCD1834F8}" presName="node" presStyleLbl="node1" presStyleIdx="1" presStyleCnt="2">
        <dgm:presLayoutVars>
          <dgm:bulletEnabled val="1"/>
        </dgm:presLayoutVars>
      </dgm:prSet>
      <dgm:spPr/>
    </dgm:pt>
  </dgm:ptLst>
  <dgm:cxnLst>
    <dgm:cxn modelId="{9D61563F-C4A7-4C48-963B-64557A485288}" srcId="{7B48ED74-280B-40F9-9460-D923534E0FD2}" destId="{016CC3A6-E367-43DF-BE9E-6D86E3D8F0C7}" srcOrd="0" destOrd="0" parTransId="{4F0B2506-9BDC-483C-A5BE-B97CCDB024B1}" sibTransId="{7979E2EF-F9A8-4CFE-9EE2-EF0CC704FBD0}"/>
    <dgm:cxn modelId="{57E71568-3773-4375-A287-A507C3AD223E}" srcId="{047D67ED-8227-4B20-96D3-6018CF5FD058}" destId="{192FE24D-E29C-43F2-91A1-7A8CCD1834F8}" srcOrd="1" destOrd="0" parTransId="{4FB79383-B63F-4CD6-A11E-BB3D4030E1BD}" sibTransId="{4D9E291F-6959-4164-8D3F-F3E7FD8B492B}"/>
    <dgm:cxn modelId="{5A7C3D6B-8B8A-4011-97CC-23C8DF26643E}" type="presOf" srcId="{047D67ED-8227-4B20-96D3-6018CF5FD058}" destId="{3386E1FA-85CE-41A3-9BAB-5799EB6FF491}" srcOrd="0" destOrd="0" presId="urn:microsoft.com/office/officeart/2005/8/layout/process1"/>
    <dgm:cxn modelId="{2AAFB0A4-236F-4335-B459-71A6ADCFC6A1}" type="presOf" srcId="{F414FF38-9DC3-4316-AA2A-04C8561FDB6C}" destId="{B8084B2F-8FAD-4865-83E8-7D956EC4E28E}" srcOrd="0" destOrd="0" presId="urn:microsoft.com/office/officeart/2005/8/layout/process1"/>
    <dgm:cxn modelId="{DFD6C3A5-EF3B-4B33-A6DF-BE54F689DD9D}" type="presOf" srcId="{F414FF38-9DC3-4316-AA2A-04C8561FDB6C}" destId="{21CFB1F9-CD0D-4A3D-86EE-EB49DECB261F}" srcOrd="1" destOrd="0" presId="urn:microsoft.com/office/officeart/2005/8/layout/process1"/>
    <dgm:cxn modelId="{5BFD91A7-CA48-491B-BFCD-170980A440EB}" srcId="{192FE24D-E29C-43F2-91A1-7A8CCD1834F8}" destId="{517B3077-A788-4081-BB96-665C9ED0F3FB}" srcOrd="0" destOrd="0" parTransId="{FE2087F2-FF8C-4AC3-971A-3C91F549B01C}" sibTransId="{AD3AE4AE-8281-4E29-B9F3-7430A29BA4A2}"/>
    <dgm:cxn modelId="{C2FE85B0-3C8D-4040-BAB7-9EEF71C928CF}" type="presOf" srcId="{016CC3A6-E367-43DF-BE9E-6D86E3D8F0C7}" destId="{34060116-152E-4062-84CC-535041F7359E}" srcOrd="0" destOrd="1" presId="urn:microsoft.com/office/officeart/2005/8/layout/process1"/>
    <dgm:cxn modelId="{188B86C1-11C5-4917-876F-040396563194}" type="presOf" srcId="{7B48ED74-280B-40F9-9460-D923534E0FD2}" destId="{34060116-152E-4062-84CC-535041F7359E}" srcOrd="0" destOrd="0" presId="urn:microsoft.com/office/officeart/2005/8/layout/process1"/>
    <dgm:cxn modelId="{8A1861F6-0A08-4793-A7E1-F39BFA948D8A}" type="presOf" srcId="{517B3077-A788-4081-BB96-665C9ED0F3FB}" destId="{658E7392-0144-41BC-A31E-FC96A5A21DA2}" srcOrd="0" destOrd="1" presId="urn:microsoft.com/office/officeart/2005/8/layout/process1"/>
    <dgm:cxn modelId="{D8069AFC-168C-4F4F-B1A3-CFE0D0E817C3}" type="presOf" srcId="{192FE24D-E29C-43F2-91A1-7A8CCD1834F8}" destId="{658E7392-0144-41BC-A31E-FC96A5A21DA2}" srcOrd="0" destOrd="0" presId="urn:microsoft.com/office/officeart/2005/8/layout/process1"/>
    <dgm:cxn modelId="{38F9DFFE-2BF6-4907-A4DA-C9B4B8DB8982}" srcId="{047D67ED-8227-4B20-96D3-6018CF5FD058}" destId="{7B48ED74-280B-40F9-9460-D923534E0FD2}" srcOrd="0" destOrd="0" parTransId="{A80D513E-BF2D-4A1C-B326-309DA48BCF58}" sibTransId="{F414FF38-9DC3-4316-AA2A-04C8561FDB6C}"/>
    <dgm:cxn modelId="{5DCF4FA3-D2DC-483C-AC49-234C78A7D159}" type="presParOf" srcId="{3386E1FA-85CE-41A3-9BAB-5799EB6FF491}" destId="{34060116-152E-4062-84CC-535041F7359E}" srcOrd="0" destOrd="0" presId="urn:microsoft.com/office/officeart/2005/8/layout/process1"/>
    <dgm:cxn modelId="{492BF68B-96FD-49C1-9602-37805BCAE786}" type="presParOf" srcId="{3386E1FA-85CE-41A3-9BAB-5799EB6FF491}" destId="{B8084B2F-8FAD-4865-83E8-7D956EC4E28E}" srcOrd="1" destOrd="0" presId="urn:microsoft.com/office/officeart/2005/8/layout/process1"/>
    <dgm:cxn modelId="{DCDD4FC0-994A-4D4F-9A07-72361760AB38}" type="presParOf" srcId="{B8084B2F-8FAD-4865-83E8-7D956EC4E28E}" destId="{21CFB1F9-CD0D-4A3D-86EE-EB49DECB261F}" srcOrd="0" destOrd="0" presId="urn:microsoft.com/office/officeart/2005/8/layout/process1"/>
    <dgm:cxn modelId="{09E61003-B216-4F1E-9DA5-132A9062B91D}" type="presParOf" srcId="{3386E1FA-85CE-41A3-9BAB-5799EB6FF491}" destId="{658E7392-0144-41BC-A31E-FC96A5A21DA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C9DA47-3610-4EBD-81FB-979C20B68A9B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CD29C09-FCA3-4EBD-830A-043023765B99}">
      <dgm:prSet phldrT="[Text]" custT="1"/>
      <dgm:spPr/>
      <dgm:t>
        <a:bodyPr/>
        <a:lstStyle/>
        <a:p>
          <a:r>
            <a:rPr lang="en-IE" sz="1100" dirty="0"/>
            <a:t>DAPI</a:t>
          </a:r>
        </a:p>
      </dgm:t>
    </dgm:pt>
    <dgm:pt modelId="{2D061E2D-241A-48C7-B431-8CFFD0750328}" type="parTrans" cxnId="{DC0084AB-CE65-4B03-BB67-656FF9D29B1E}">
      <dgm:prSet/>
      <dgm:spPr/>
      <dgm:t>
        <a:bodyPr/>
        <a:lstStyle/>
        <a:p>
          <a:endParaRPr lang="en-IE"/>
        </a:p>
      </dgm:t>
    </dgm:pt>
    <dgm:pt modelId="{110C6167-8308-48C1-9C73-D5846C61CB31}" type="sibTrans" cxnId="{DC0084AB-CE65-4B03-BB67-656FF9D29B1E}">
      <dgm:prSet/>
      <dgm:spPr/>
      <dgm:t>
        <a:bodyPr/>
        <a:lstStyle/>
        <a:p>
          <a:endParaRPr lang="en-IE"/>
        </a:p>
      </dgm:t>
    </dgm:pt>
    <dgm:pt modelId="{FC93A16B-DD2F-4D03-9B2E-BAE62EC2D61E}">
      <dgm:prSet phldrT="[Text]" custT="1"/>
      <dgm:spPr/>
      <dgm:t>
        <a:bodyPr/>
        <a:lstStyle/>
        <a:p>
          <a:r>
            <a:rPr lang="en-IE" sz="1100" dirty="0"/>
            <a:t>TH</a:t>
          </a:r>
        </a:p>
      </dgm:t>
    </dgm:pt>
    <dgm:pt modelId="{DF2409FC-A7CC-4EC3-9A42-36872C129A6D}" type="parTrans" cxnId="{733744DA-FD8B-4AEB-A6CE-D4FA58434F89}">
      <dgm:prSet/>
      <dgm:spPr/>
      <dgm:t>
        <a:bodyPr/>
        <a:lstStyle/>
        <a:p>
          <a:endParaRPr lang="en-IE"/>
        </a:p>
      </dgm:t>
    </dgm:pt>
    <dgm:pt modelId="{27338AB6-20AF-4EC8-A1B2-9D1DBA731370}" type="sibTrans" cxnId="{733744DA-FD8B-4AEB-A6CE-D4FA58434F89}">
      <dgm:prSet/>
      <dgm:spPr/>
      <dgm:t>
        <a:bodyPr/>
        <a:lstStyle/>
        <a:p>
          <a:endParaRPr lang="en-IE"/>
        </a:p>
      </dgm:t>
    </dgm:pt>
    <dgm:pt modelId="{99131DB2-6F35-4391-BC49-BD9435E13E23}">
      <dgm:prSet phldrT="[Text]" custT="1"/>
      <dgm:spPr/>
      <dgm:t>
        <a:bodyPr/>
        <a:lstStyle/>
        <a:p>
          <a:r>
            <a:rPr lang="en-IE" sz="1100" dirty="0"/>
            <a:t>OTX2</a:t>
          </a:r>
        </a:p>
      </dgm:t>
    </dgm:pt>
    <dgm:pt modelId="{6007911C-674A-4764-8C2F-8863E87EEB9A}" type="parTrans" cxnId="{30F7B4E9-DDE4-4787-8EEB-51B166200C1E}">
      <dgm:prSet/>
      <dgm:spPr/>
      <dgm:t>
        <a:bodyPr/>
        <a:lstStyle/>
        <a:p>
          <a:endParaRPr lang="en-IE"/>
        </a:p>
      </dgm:t>
    </dgm:pt>
    <dgm:pt modelId="{93E289E3-9673-4D08-B979-404673BF57BB}" type="sibTrans" cxnId="{30F7B4E9-DDE4-4787-8EEB-51B166200C1E}">
      <dgm:prSet/>
      <dgm:spPr/>
      <dgm:t>
        <a:bodyPr/>
        <a:lstStyle/>
        <a:p>
          <a:endParaRPr lang="en-IE"/>
        </a:p>
      </dgm:t>
    </dgm:pt>
    <dgm:pt modelId="{0DF827F2-494A-415F-915E-780B2FC552D0}">
      <dgm:prSet phldrT="[Text]" custT="1"/>
      <dgm:spPr/>
      <dgm:t>
        <a:bodyPr/>
        <a:lstStyle/>
        <a:p>
          <a:r>
            <a:rPr lang="en-IE" sz="1100" dirty="0"/>
            <a:t>FOXA2</a:t>
          </a:r>
        </a:p>
      </dgm:t>
    </dgm:pt>
    <dgm:pt modelId="{B2BB06A5-3753-4D9E-A9D3-D3A73DA4E944}" type="parTrans" cxnId="{B1C651A7-49F5-4FFE-9398-02CBA938B9DA}">
      <dgm:prSet/>
      <dgm:spPr/>
      <dgm:t>
        <a:bodyPr/>
        <a:lstStyle/>
        <a:p>
          <a:endParaRPr lang="en-IE"/>
        </a:p>
      </dgm:t>
    </dgm:pt>
    <dgm:pt modelId="{E9D5EF17-22D4-42A5-BAFD-2F7F5DBE9027}" type="sibTrans" cxnId="{B1C651A7-49F5-4FFE-9398-02CBA938B9DA}">
      <dgm:prSet/>
      <dgm:spPr/>
      <dgm:t>
        <a:bodyPr/>
        <a:lstStyle/>
        <a:p>
          <a:endParaRPr lang="en-IE"/>
        </a:p>
      </dgm:t>
    </dgm:pt>
    <dgm:pt modelId="{A609C630-6795-4B78-8A19-CA762B4ADDFD}" type="pres">
      <dgm:prSet presAssocID="{89C9DA47-3610-4EBD-81FB-979C20B68A9B}" presName="Name0" presStyleCnt="0">
        <dgm:presLayoutVars>
          <dgm:dir/>
          <dgm:resizeHandles val="exact"/>
        </dgm:presLayoutVars>
      </dgm:prSet>
      <dgm:spPr/>
    </dgm:pt>
    <dgm:pt modelId="{AD77DA24-5AA6-44F1-81E2-BBCC3DCC2943}" type="pres">
      <dgm:prSet presAssocID="{8CD29C09-FCA3-4EBD-830A-043023765B99}" presName="compNode" presStyleCnt="0"/>
      <dgm:spPr/>
    </dgm:pt>
    <dgm:pt modelId="{D1CB0A8F-F241-4433-9F39-6FB9BF8A463F}" type="pres">
      <dgm:prSet presAssocID="{8CD29C09-FCA3-4EBD-830A-043023765B99}" presName="pictRect" presStyleLbl="node1" presStyleIdx="0" presStyleCnt="4"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</dgm:spPr>
    </dgm:pt>
    <dgm:pt modelId="{73493E8C-E4F7-49DD-A6A2-63C798EEFC38}" type="pres">
      <dgm:prSet presAssocID="{8CD29C09-FCA3-4EBD-830A-043023765B99}" presName="textRect" presStyleLbl="revTx" presStyleIdx="0" presStyleCnt="4" custScaleX="100097" custScaleY="46823" custLinFactNeighborY="-22743">
        <dgm:presLayoutVars>
          <dgm:bulletEnabled val="1"/>
        </dgm:presLayoutVars>
      </dgm:prSet>
      <dgm:spPr/>
    </dgm:pt>
    <dgm:pt modelId="{11CBEABA-FA9C-4856-A23F-A3F95071E065}" type="pres">
      <dgm:prSet presAssocID="{110C6167-8308-48C1-9C73-D5846C61CB31}" presName="sibTrans" presStyleLbl="sibTrans2D1" presStyleIdx="0" presStyleCnt="0"/>
      <dgm:spPr/>
    </dgm:pt>
    <dgm:pt modelId="{731D756B-3016-4578-BB07-53F6E5085359}" type="pres">
      <dgm:prSet presAssocID="{FC93A16B-DD2F-4D03-9B2E-BAE62EC2D61E}" presName="compNode" presStyleCnt="0"/>
      <dgm:spPr/>
    </dgm:pt>
    <dgm:pt modelId="{271DFF36-58E3-4FAD-A9B2-4D69FD5B4DED}" type="pres">
      <dgm:prSet presAssocID="{FC93A16B-DD2F-4D03-9B2E-BAE62EC2D61E}" presName="pictRect" presStyleLbl="node1" presStyleIdx="1" presStyleCnt="4"/>
      <dgm:spPr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</dgm:spPr>
    </dgm:pt>
    <dgm:pt modelId="{01B0E80E-DD1E-4B7E-A2DC-CDF87EA24427}" type="pres">
      <dgm:prSet presAssocID="{FC93A16B-DD2F-4D03-9B2E-BAE62EC2D61E}" presName="textRect" presStyleLbl="revTx" presStyleIdx="1" presStyleCnt="4" custScaleY="46912" custLinFactNeighborY="-22743">
        <dgm:presLayoutVars>
          <dgm:bulletEnabled val="1"/>
        </dgm:presLayoutVars>
      </dgm:prSet>
      <dgm:spPr/>
    </dgm:pt>
    <dgm:pt modelId="{B2FB6891-B595-4263-AF86-366028C972DA}" type="pres">
      <dgm:prSet presAssocID="{27338AB6-20AF-4EC8-A1B2-9D1DBA731370}" presName="sibTrans" presStyleLbl="sibTrans2D1" presStyleIdx="0" presStyleCnt="0"/>
      <dgm:spPr/>
    </dgm:pt>
    <dgm:pt modelId="{01191CE0-B26D-44DD-9171-2036CD0AED1B}" type="pres">
      <dgm:prSet presAssocID="{99131DB2-6F35-4391-BC49-BD9435E13E23}" presName="compNode" presStyleCnt="0"/>
      <dgm:spPr/>
    </dgm:pt>
    <dgm:pt modelId="{55206E86-5459-4104-B5E7-74D72A613627}" type="pres">
      <dgm:prSet presAssocID="{99131DB2-6F35-4391-BC49-BD9435E13E23}" presName="pictRect" presStyleLbl="node1" presStyleIdx="2" presStyleCnt="4" custLinFactNeighborX="582" custLinFactNeighborY="-32094"/>
      <dgm:spPr>
        <a:blipFill rotWithShape="1"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</dgm:spPr>
    </dgm:pt>
    <dgm:pt modelId="{9080C97E-D229-479F-ABA2-4B663189C1BE}" type="pres">
      <dgm:prSet presAssocID="{99131DB2-6F35-4391-BC49-BD9435E13E23}" presName="textRect" presStyleLbl="revTx" presStyleIdx="2" presStyleCnt="4" custScaleY="46823" custLinFactNeighborX="0" custLinFactNeighborY="-83915">
        <dgm:presLayoutVars>
          <dgm:bulletEnabled val="1"/>
        </dgm:presLayoutVars>
      </dgm:prSet>
      <dgm:spPr/>
    </dgm:pt>
    <dgm:pt modelId="{99F9D61F-6724-4AE2-BB5E-03539B852C94}" type="pres">
      <dgm:prSet presAssocID="{93E289E3-9673-4D08-B979-404673BF57BB}" presName="sibTrans" presStyleLbl="sibTrans2D1" presStyleIdx="0" presStyleCnt="0"/>
      <dgm:spPr/>
    </dgm:pt>
    <dgm:pt modelId="{0F7EBDB2-5F53-4E8D-8AC0-53CE5AD562F7}" type="pres">
      <dgm:prSet presAssocID="{0DF827F2-494A-415F-915E-780B2FC552D0}" presName="compNode" presStyleCnt="0"/>
      <dgm:spPr/>
    </dgm:pt>
    <dgm:pt modelId="{B5ADC79D-E220-4A11-9B91-F1A79EB752B4}" type="pres">
      <dgm:prSet presAssocID="{0DF827F2-494A-415F-915E-780B2FC552D0}" presName="pictRect" presStyleLbl="node1" presStyleIdx="3" presStyleCnt="4" custLinFactNeighborX="582" custLinFactNeighborY="-32094"/>
      <dgm:spPr>
        <a:blipFill rotWithShape="1">
          <a:blip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</dgm:spPr>
    </dgm:pt>
    <dgm:pt modelId="{29A8F9DF-8037-48E7-A1A0-BC6B4A5000D2}" type="pres">
      <dgm:prSet presAssocID="{0DF827F2-494A-415F-915E-780B2FC552D0}" presName="textRect" presStyleLbl="revTx" presStyleIdx="3" presStyleCnt="4" custScaleY="44632" custLinFactNeighborX="0" custLinFactNeighborY="-83915">
        <dgm:presLayoutVars>
          <dgm:bulletEnabled val="1"/>
        </dgm:presLayoutVars>
      </dgm:prSet>
      <dgm:spPr/>
    </dgm:pt>
  </dgm:ptLst>
  <dgm:cxnLst>
    <dgm:cxn modelId="{8B95FB04-1D85-4799-91F0-B5CB8297C53B}" type="presOf" srcId="{0DF827F2-494A-415F-915E-780B2FC552D0}" destId="{29A8F9DF-8037-48E7-A1A0-BC6B4A5000D2}" srcOrd="0" destOrd="0" presId="urn:microsoft.com/office/officeart/2005/8/layout/pList1"/>
    <dgm:cxn modelId="{E357BA40-1DFB-4833-B807-A5BAA4983410}" type="presOf" srcId="{FC93A16B-DD2F-4D03-9B2E-BAE62EC2D61E}" destId="{01B0E80E-DD1E-4B7E-A2DC-CDF87EA24427}" srcOrd="0" destOrd="0" presId="urn:microsoft.com/office/officeart/2005/8/layout/pList1"/>
    <dgm:cxn modelId="{24E59449-BF43-49FC-8851-BF8FD9046D16}" type="presOf" srcId="{99131DB2-6F35-4391-BC49-BD9435E13E23}" destId="{9080C97E-D229-479F-ABA2-4B663189C1BE}" srcOrd="0" destOrd="0" presId="urn:microsoft.com/office/officeart/2005/8/layout/pList1"/>
    <dgm:cxn modelId="{FD31FA99-6173-4490-BE9C-4DE2BBDDCA29}" type="presOf" srcId="{27338AB6-20AF-4EC8-A1B2-9D1DBA731370}" destId="{B2FB6891-B595-4263-AF86-366028C972DA}" srcOrd="0" destOrd="0" presId="urn:microsoft.com/office/officeart/2005/8/layout/pList1"/>
    <dgm:cxn modelId="{B1C651A7-49F5-4FFE-9398-02CBA938B9DA}" srcId="{89C9DA47-3610-4EBD-81FB-979C20B68A9B}" destId="{0DF827F2-494A-415F-915E-780B2FC552D0}" srcOrd="3" destOrd="0" parTransId="{B2BB06A5-3753-4D9E-A9D3-D3A73DA4E944}" sibTransId="{E9D5EF17-22D4-42A5-BAFD-2F7F5DBE9027}"/>
    <dgm:cxn modelId="{DC0084AB-CE65-4B03-BB67-656FF9D29B1E}" srcId="{89C9DA47-3610-4EBD-81FB-979C20B68A9B}" destId="{8CD29C09-FCA3-4EBD-830A-043023765B99}" srcOrd="0" destOrd="0" parTransId="{2D061E2D-241A-48C7-B431-8CFFD0750328}" sibTransId="{110C6167-8308-48C1-9C73-D5846C61CB31}"/>
    <dgm:cxn modelId="{8FB08CAD-C1D3-499B-A8F8-3DC55E508021}" type="presOf" srcId="{110C6167-8308-48C1-9C73-D5846C61CB31}" destId="{11CBEABA-FA9C-4856-A23F-A3F95071E065}" srcOrd="0" destOrd="0" presId="urn:microsoft.com/office/officeart/2005/8/layout/pList1"/>
    <dgm:cxn modelId="{59646ACB-6454-4F7C-9B8D-99C89B82B095}" type="presOf" srcId="{8CD29C09-FCA3-4EBD-830A-043023765B99}" destId="{73493E8C-E4F7-49DD-A6A2-63C798EEFC38}" srcOrd="0" destOrd="0" presId="urn:microsoft.com/office/officeart/2005/8/layout/pList1"/>
    <dgm:cxn modelId="{733744DA-FD8B-4AEB-A6CE-D4FA58434F89}" srcId="{89C9DA47-3610-4EBD-81FB-979C20B68A9B}" destId="{FC93A16B-DD2F-4D03-9B2E-BAE62EC2D61E}" srcOrd="1" destOrd="0" parTransId="{DF2409FC-A7CC-4EC3-9A42-36872C129A6D}" sibTransId="{27338AB6-20AF-4EC8-A1B2-9D1DBA731370}"/>
    <dgm:cxn modelId="{30F7B4E9-DDE4-4787-8EEB-51B166200C1E}" srcId="{89C9DA47-3610-4EBD-81FB-979C20B68A9B}" destId="{99131DB2-6F35-4391-BC49-BD9435E13E23}" srcOrd="2" destOrd="0" parTransId="{6007911C-674A-4764-8C2F-8863E87EEB9A}" sibTransId="{93E289E3-9673-4D08-B979-404673BF57BB}"/>
    <dgm:cxn modelId="{2BB227F0-5007-4308-B303-7D502CE1C192}" type="presOf" srcId="{89C9DA47-3610-4EBD-81FB-979C20B68A9B}" destId="{A609C630-6795-4B78-8A19-CA762B4ADDFD}" srcOrd="0" destOrd="0" presId="urn:microsoft.com/office/officeart/2005/8/layout/pList1"/>
    <dgm:cxn modelId="{ED2633F2-CF3D-48CD-BB5F-BD4492E6954D}" type="presOf" srcId="{93E289E3-9673-4D08-B979-404673BF57BB}" destId="{99F9D61F-6724-4AE2-BB5E-03539B852C94}" srcOrd="0" destOrd="0" presId="urn:microsoft.com/office/officeart/2005/8/layout/pList1"/>
    <dgm:cxn modelId="{1A62CEFF-723E-45C5-859F-0034FBEE4767}" type="presParOf" srcId="{A609C630-6795-4B78-8A19-CA762B4ADDFD}" destId="{AD77DA24-5AA6-44F1-81E2-BBCC3DCC2943}" srcOrd="0" destOrd="0" presId="urn:microsoft.com/office/officeart/2005/8/layout/pList1"/>
    <dgm:cxn modelId="{54EBB9BF-B099-466F-97E6-F42335811506}" type="presParOf" srcId="{AD77DA24-5AA6-44F1-81E2-BBCC3DCC2943}" destId="{D1CB0A8F-F241-4433-9F39-6FB9BF8A463F}" srcOrd="0" destOrd="0" presId="urn:microsoft.com/office/officeart/2005/8/layout/pList1"/>
    <dgm:cxn modelId="{3E0795F0-DD3F-4CD4-91E4-8FB1FACFD2F1}" type="presParOf" srcId="{AD77DA24-5AA6-44F1-81E2-BBCC3DCC2943}" destId="{73493E8C-E4F7-49DD-A6A2-63C798EEFC38}" srcOrd="1" destOrd="0" presId="urn:microsoft.com/office/officeart/2005/8/layout/pList1"/>
    <dgm:cxn modelId="{FE261803-D7DD-4C4A-A329-58831AEE42AF}" type="presParOf" srcId="{A609C630-6795-4B78-8A19-CA762B4ADDFD}" destId="{11CBEABA-FA9C-4856-A23F-A3F95071E065}" srcOrd="1" destOrd="0" presId="urn:microsoft.com/office/officeart/2005/8/layout/pList1"/>
    <dgm:cxn modelId="{B9D4E8C1-7201-4B7A-BE66-D1536EEA65A7}" type="presParOf" srcId="{A609C630-6795-4B78-8A19-CA762B4ADDFD}" destId="{731D756B-3016-4578-BB07-53F6E5085359}" srcOrd="2" destOrd="0" presId="urn:microsoft.com/office/officeart/2005/8/layout/pList1"/>
    <dgm:cxn modelId="{3F1DA1AC-4BB3-4738-BE21-CFEA85E17CCD}" type="presParOf" srcId="{731D756B-3016-4578-BB07-53F6E5085359}" destId="{271DFF36-58E3-4FAD-A9B2-4D69FD5B4DED}" srcOrd="0" destOrd="0" presId="urn:microsoft.com/office/officeart/2005/8/layout/pList1"/>
    <dgm:cxn modelId="{78B07BF2-42E1-4FE2-B69F-ED41B52E92A9}" type="presParOf" srcId="{731D756B-3016-4578-BB07-53F6E5085359}" destId="{01B0E80E-DD1E-4B7E-A2DC-CDF87EA24427}" srcOrd="1" destOrd="0" presId="urn:microsoft.com/office/officeart/2005/8/layout/pList1"/>
    <dgm:cxn modelId="{3DD9BB44-E63A-4CFB-9163-53E0D5EA072A}" type="presParOf" srcId="{A609C630-6795-4B78-8A19-CA762B4ADDFD}" destId="{B2FB6891-B595-4263-AF86-366028C972DA}" srcOrd="3" destOrd="0" presId="urn:microsoft.com/office/officeart/2005/8/layout/pList1"/>
    <dgm:cxn modelId="{2E0774DC-00E0-4424-8B9F-CF680B46B18E}" type="presParOf" srcId="{A609C630-6795-4B78-8A19-CA762B4ADDFD}" destId="{01191CE0-B26D-44DD-9171-2036CD0AED1B}" srcOrd="4" destOrd="0" presId="urn:microsoft.com/office/officeart/2005/8/layout/pList1"/>
    <dgm:cxn modelId="{162B5DD5-A389-4E28-9036-61857C77A30E}" type="presParOf" srcId="{01191CE0-B26D-44DD-9171-2036CD0AED1B}" destId="{55206E86-5459-4104-B5E7-74D72A613627}" srcOrd="0" destOrd="0" presId="urn:microsoft.com/office/officeart/2005/8/layout/pList1"/>
    <dgm:cxn modelId="{FFEC7384-3C28-4DD5-91A0-7D4C1EBBE767}" type="presParOf" srcId="{01191CE0-B26D-44DD-9171-2036CD0AED1B}" destId="{9080C97E-D229-479F-ABA2-4B663189C1BE}" srcOrd="1" destOrd="0" presId="urn:microsoft.com/office/officeart/2005/8/layout/pList1"/>
    <dgm:cxn modelId="{C591A91C-284C-49E8-8AA8-920EA690FD0D}" type="presParOf" srcId="{A609C630-6795-4B78-8A19-CA762B4ADDFD}" destId="{99F9D61F-6724-4AE2-BB5E-03539B852C94}" srcOrd="5" destOrd="0" presId="urn:microsoft.com/office/officeart/2005/8/layout/pList1"/>
    <dgm:cxn modelId="{70CF2A1A-EA15-4289-801C-6C1BD642A14F}" type="presParOf" srcId="{A609C630-6795-4B78-8A19-CA762B4ADDFD}" destId="{0F7EBDB2-5F53-4E8D-8AC0-53CE5AD562F7}" srcOrd="6" destOrd="0" presId="urn:microsoft.com/office/officeart/2005/8/layout/pList1"/>
    <dgm:cxn modelId="{333F2F1B-F916-418E-8985-6B234BB5E579}" type="presParOf" srcId="{0F7EBDB2-5F53-4E8D-8AC0-53CE5AD562F7}" destId="{B5ADC79D-E220-4A11-9B91-F1A79EB752B4}" srcOrd="0" destOrd="0" presId="urn:microsoft.com/office/officeart/2005/8/layout/pList1"/>
    <dgm:cxn modelId="{C7F82CF4-8082-440D-8B88-D3C21DBA28BE}" type="presParOf" srcId="{0F7EBDB2-5F53-4E8D-8AC0-53CE5AD562F7}" destId="{29A8F9DF-8037-48E7-A1A0-BC6B4A5000D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AEB761-871F-4DE0-B99C-201771D7F608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36D6165-054D-4730-A70B-05A1C707CCC6}">
      <dgm:prSet phldrT="[Text]" phldr="0" custT="1"/>
      <dgm:spPr/>
      <dgm:t>
        <a:bodyPr/>
        <a:lstStyle/>
        <a:p>
          <a:r>
            <a:rPr lang="en-IE" sz="1100" dirty="0"/>
            <a:t>Tagged Microcarriers</a:t>
          </a:r>
        </a:p>
      </dgm:t>
    </dgm:pt>
    <dgm:pt modelId="{8AA9C2A4-10E6-4849-9A10-C2825208A85B}" type="parTrans" cxnId="{3395351F-A737-4BBD-A559-EB93803CFFDF}">
      <dgm:prSet/>
      <dgm:spPr/>
      <dgm:t>
        <a:bodyPr/>
        <a:lstStyle/>
        <a:p>
          <a:endParaRPr lang="en-IE"/>
        </a:p>
      </dgm:t>
    </dgm:pt>
    <dgm:pt modelId="{AF5147F3-5412-4C83-AA27-43590EB8978D}" type="sibTrans" cxnId="{3395351F-A737-4BBD-A559-EB93803CFFDF}">
      <dgm:prSet/>
      <dgm:spPr/>
      <dgm:t>
        <a:bodyPr/>
        <a:lstStyle/>
        <a:p>
          <a:endParaRPr lang="en-IE"/>
        </a:p>
      </dgm:t>
    </dgm:pt>
    <dgm:pt modelId="{F944810F-51FA-41C6-B231-33EB53C9066E}">
      <dgm:prSet phldrT="[Text]" phldr="0" custT="1"/>
      <dgm:spPr/>
      <dgm:t>
        <a:bodyPr/>
        <a:lstStyle/>
        <a:p>
          <a:r>
            <a:rPr lang="en-IE" sz="1100" dirty="0" err="1"/>
            <a:t>HuNu</a:t>
          </a:r>
          <a:endParaRPr lang="en-IE" sz="1100" dirty="0"/>
        </a:p>
      </dgm:t>
    </dgm:pt>
    <dgm:pt modelId="{8EE5FDCD-83B4-48D9-A69E-34EB80EA7410}" type="parTrans" cxnId="{144071B7-B3F3-4DCB-B09D-3FD225D5BAA6}">
      <dgm:prSet/>
      <dgm:spPr/>
      <dgm:t>
        <a:bodyPr/>
        <a:lstStyle/>
        <a:p>
          <a:endParaRPr lang="en-IE"/>
        </a:p>
      </dgm:t>
    </dgm:pt>
    <dgm:pt modelId="{629E7D37-2A7B-441F-8A03-EA37DF1C294F}" type="sibTrans" cxnId="{144071B7-B3F3-4DCB-B09D-3FD225D5BAA6}">
      <dgm:prSet/>
      <dgm:spPr/>
      <dgm:t>
        <a:bodyPr/>
        <a:lstStyle/>
        <a:p>
          <a:endParaRPr lang="en-IE"/>
        </a:p>
      </dgm:t>
    </dgm:pt>
    <dgm:pt modelId="{4C2E431D-4097-4754-98FB-AE5BFF9C34D1}">
      <dgm:prSet phldrT="[Text]" phldr="0" custT="1"/>
      <dgm:spPr/>
      <dgm:t>
        <a:bodyPr/>
        <a:lstStyle/>
        <a:p>
          <a:r>
            <a:rPr lang="en-IE" sz="1100" dirty="0"/>
            <a:t>DAPI</a:t>
          </a:r>
        </a:p>
      </dgm:t>
    </dgm:pt>
    <dgm:pt modelId="{EC72C98C-CBB0-46C8-8B43-FA93A920C17A}" type="parTrans" cxnId="{00BB4F97-6177-4876-87B7-F3E192E2186F}">
      <dgm:prSet/>
      <dgm:spPr/>
      <dgm:t>
        <a:bodyPr/>
        <a:lstStyle/>
        <a:p>
          <a:endParaRPr lang="en-IE"/>
        </a:p>
      </dgm:t>
    </dgm:pt>
    <dgm:pt modelId="{B99BC959-4D97-4668-91F7-39151E03EC69}" type="sibTrans" cxnId="{00BB4F97-6177-4876-87B7-F3E192E2186F}">
      <dgm:prSet/>
      <dgm:spPr/>
      <dgm:t>
        <a:bodyPr/>
        <a:lstStyle/>
        <a:p>
          <a:endParaRPr lang="en-IE"/>
        </a:p>
      </dgm:t>
    </dgm:pt>
    <dgm:pt modelId="{6AD4E8ED-43B5-4C44-8C0C-92142AAA2EE3}">
      <dgm:prSet phldrT="[Text]" phldr="0" custT="1"/>
      <dgm:spPr/>
      <dgm:t>
        <a:bodyPr/>
        <a:lstStyle/>
        <a:p>
          <a:r>
            <a:rPr lang="en-IE" sz="1100" dirty="0"/>
            <a:t>DAPI</a:t>
          </a:r>
        </a:p>
      </dgm:t>
    </dgm:pt>
    <dgm:pt modelId="{537A0CC7-F550-44D3-8F92-488C2DF4C705}" type="parTrans" cxnId="{3E18B703-5095-4615-BF83-92CA362A88EB}">
      <dgm:prSet/>
      <dgm:spPr/>
      <dgm:t>
        <a:bodyPr/>
        <a:lstStyle/>
        <a:p>
          <a:endParaRPr lang="en-IE"/>
        </a:p>
      </dgm:t>
    </dgm:pt>
    <dgm:pt modelId="{46E5F772-F86A-45EA-9B1E-D576D926B79A}" type="sibTrans" cxnId="{3E18B703-5095-4615-BF83-92CA362A88EB}">
      <dgm:prSet/>
      <dgm:spPr/>
      <dgm:t>
        <a:bodyPr/>
        <a:lstStyle/>
        <a:p>
          <a:endParaRPr lang="en-IE"/>
        </a:p>
      </dgm:t>
    </dgm:pt>
    <dgm:pt modelId="{DB220EBF-5996-4D5E-8E65-B82DDD038B88}" type="pres">
      <dgm:prSet presAssocID="{32AEB761-871F-4DE0-B99C-201771D7F608}" presName="Name0" presStyleCnt="0">
        <dgm:presLayoutVars>
          <dgm:dir/>
          <dgm:resizeHandles val="exact"/>
        </dgm:presLayoutVars>
      </dgm:prSet>
      <dgm:spPr/>
    </dgm:pt>
    <dgm:pt modelId="{55C07597-FFA6-4B9E-9E82-447D18BEF236}" type="pres">
      <dgm:prSet presAssocID="{636D6165-054D-4730-A70B-05A1C707CCC6}" presName="compNode" presStyleCnt="0"/>
      <dgm:spPr/>
    </dgm:pt>
    <dgm:pt modelId="{18AE5E4F-EDFE-46A4-AA28-DEC0A0DCCBD7}" type="pres">
      <dgm:prSet presAssocID="{636D6165-054D-4730-A70B-05A1C707CCC6}" presName="pictRect" presStyleLbl="node1" presStyleIdx="0" presStyleCnt="4"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D238153D-E562-4C2E-85CE-A983AEE97B6B}" type="pres">
      <dgm:prSet presAssocID="{636D6165-054D-4730-A70B-05A1C707CCC6}" presName="textRect" presStyleLbl="revTx" presStyleIdx="0" presStyleCnt="4" custScaleX="82850" custScaleY="35028" custLinFactNeighborX="-894" custLinFactNeighborY="-27727">
        <dgm:presLayoutVars>
          <dgm:bulletEnabled val="1"/>
        </dgm:presLayoutVars>
      </dgm:prSet>
      <dgm:spPr/>
    </dgm:pt>
    <dgm:pt modelId="{3ACCED9F-4033-48F6-BC73-7E1632450CD5}" type="pres">
      <dgm:prSet presAssocID="{AF5147F3-5412-4C83-AA27-43590EB8978D}" presName="sibTrans" presStyleLbl="sibTrans2D1" presStyleIdx="0" presStyleCnt="0"/>
      <dgm:spPr/>
    </dgm:pt>
    <dgm:pt modelId="{020A5A58-E278-4DE6-9831-E4EC590FFD8C}" type="pres">
      <dgm:prSet presAssocID="{F944810F-51FA-41C6-B231-33EB53C9066E}" presName="compNode" presStyleCnt="0"/>
      <dgm:spPr/>
    </dgm:pt>
    <dgm:pt modelId="{B1160013-E579-4301-A5C7-7C6D0B9CD68F}" type="pres">
      <dgm:prSet presAssocID="{F944810F-51FA-41C6-B231-33EB53C9066E}" presName="pictRect" presStyleLbl="node1" presStyleIdx="1" presStyleCnt="4"/>
      <dgm:spPr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B9067056-E0E5-46EA-B2E4-91AADFD792C7}" type="pres">
      <dgm:prSet presAssocID="{F944810F-51FA-41C6-B231-33EB53C9066E}" presName="textRect" presStyleLbl="revTx" presStyleIdx="1" presStyleCnt="4" custScaleX="73382" custScaleY="35028" custLinFactNeighborY="-28932">
        <dgm:presLayoutVars>
          <dgm:bulletEnabled val="1"/>
        </dgm:presLayoutVars>
      </dgm:prSet>
      <dgm:spPr/>
    </dgm:pt>
    <dgm:pt modelId="{AF9764C0-5688-4C3A-A747-51CDD6A10464}" type="pres">
      <dgm:prSet presAssocID="{629E7D37-2A7B-441F-8A03-EA37DF1C294F}" presName="sibTrans" presStyleLbl="sibTrans2D1" presStyleIdx="0" presStyleCnt="0"/>
      <dgm:spPr/>
    </dgm:pt>
    <dgm:pt modelId="{F94160BF-961B-44A4-84EC-E4BE72857ADA}" type="pres">
      <dgm:prSet presAssocID="{4C2E431D-4097-4754-98FB-AE5BFF9C34D1}" presName="compNode" presStyleCnt="0"/>
      <dgm:spPr/>
    </dgm:pt>
    <dgm:pt modelId="{7884A0C7-9CA5-4E71-91C2-BFA3D1CA506B}" type="pres">
      <dgm:prSet presAssocID="{4C2E431D-4097-4754-98FB-AE5BFF9C34D1}" presName="pictRect" presStyleLbl="node1" presStyleIdx="2" presStyleCnt="4" custLinFactNeighborY="-25965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94E828AA-5027-46AF-A671-9085D73F3738}" type="pres">
      <dgm:prSet presAssocID="{4C2E431D-4097-4754-98FB-AE5BFF9C34D1}" presName="textRect" presStyleLbl="revTx" presStyleIdx="2" presStyleCnt="4" custScaleY="35028" custLinFactNeighborX="1342" custLinFactNeighborY="-81975">
        <dgm:presLayoutVars>
          <dgm:bulletEnabled val="1"/>
        </dgm:presLayoutVars>
      </dgm:prSet>
      <dgm:spPr/>
    </dgm:pt>
    <dgm:pt modelId="{7A0A1744-7B92-469E-B08B-6320A963982F}" type="pres">
      <dgm:prSet presAssocID="{B99BC959-4D97-4668-91F7-39151E03EC69}" presName="sibTrans" presStyleLbl="sibTrans2D1" presStyleIdx="0" presStyleCnt="0"/>
      <dgm:spPr/>
    </dgm:pt>
    <dgm:pt modelId="{E1774FD8-5299-45D9-A3BB-4E7CA9852B45}" type="pres">
      <dgm:prSet presAssocID="{6AD4E8ED-43B5-4C44-8C0C-92142AAA2EE3}" presName="compNode" presStyleCnt="0"/>
      <dgm:spPr/>
    </dgm:pt>
    <dgm:pt modelId="{38C16802-62B5-41C7-B76C-6C978160BFBE}" type="pres">
      <dgm:prSet presAssocID="{6AD4E8ED-43B5-4C44-8C0C-92142AAA2EE3}" presName="pictRect" presStyleLbl="node1" presStyleIdx="3" presStyleCnt="4" custLinFactNeighborX="-1683" custLinFactNeighborY="-25316"/>
      <dgm:spPr>
        <a:blipFill rotWithShape="1">
          <a:blip xmlns:r="http://schemas.openxmlformats.org/officeDocument/2006/relationships"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6F420E0B-0B95-470C-9950-9389361D178B}" type="pres">
      <dgm:prSet presAssocID="{6AD4E8ED-43B5-4C44-8C0C-92142AAA2EE3}" presName="textRect" presStyleLbl="revTx" presStyleIdx="3" presStyleCnt="4" custScaleY="35028" custLinFactNeighborX="-1683" custLinFactNeighborY="-80770">
        <dgm:presLayoutVars>
          <dgm:bulletEnabled val="1"/>
        </dgm:presLayoutVars>
      </dgm:prSet>
      <dgm:spPr/>
    </dgm:pt>
  </dgm:ptLst>
  <dgm:cxnLst>
    <dgm:cxn modelId="{3E18B703-5095-4615-BF83-92CA362A88EB}" srcId="{32AEB761-871F-4DE0-B99C-201771D7F608}" destId="{6AD4E8ED-43B5-4C44-8C0C-92142AAA2EE3}" srcOrd="3" destOrd="0" parTransId="{537A0CC7-F550-44D3-8F92-488C2DF4C705}" sibTransId="{46E5F772-F86A-45EA-9B1E-D576D926B79A}"/>
    <dgm:cxn modelId="{BE56CA1C-E6F3-4867-84CE-5B0B7E7394D3}" type="presOf" srcId="{F944810F-51FA-41C6-B231-33EB53C9066E}" destId="{B9067056-E0E5-46EA-B2E4-91AADFD792C7}" srcOrd="0" destOrd="0" presId="urn:microsoft.com/office/officeart/2005/8/layout/pList1"/>
    <dgm:cxn modelId="{3395351F-A737-4BBD-A559-EB93803CFFDF}" srcId="{32AEB761-871F-4DE0-B99C-201771D7F608}" destId="{636D6165-054D-4730-A70B-05A1C707CCC6}" srcOrd="0" destOrd="0" parTransId="{8AA9C2A4-10E6-4849-9A10-C2825208A85B}" sibTransId="{AF5147F3-5412-4C83-AA27-43590EB8978D}"/>
    <dgm:cxn modelId="{C703AF7A-61AB-4305-AE78-3D1DC1625A38}" type="presOf" srcId="{6AD4E8ED-43B5-4C44-8C0C-92142AAA2EE3}" destId="{6F420E0B-0B95-470C-9950-9389361D178B}" srcOrd="0" destOrd="0" presId="urn:microsoft.com/office/officeart/2005/8/layout/pList1"/>
    <dgm:cxn modelId="{F7920691-9434-4CFF-9DDA-115CF667C1C9}" type="presOf" srcId="{629E7D37-2A7B-441F-8A03-EA37DF1C294F}" destId="{AF9764C0-5688-4C3A-A747-51CDD6A10464}" srcOrd="0" destOrd="0" presId="urn:microsoft.com/office/officeart/2005/8/layout/pList1"/>
    <dgm:cxn modelId="{00BB4F97-6177-4876-87B7-F3E192E2186F}" srcId="{32AEB761-871F-4DE0-B99C-201771D7F608}" destId="{4C2E431D-4097-4754-98FB-AE5BFF9C34D1}" srcOrd="2" destOrd="0" parTransId="{EC72C98C-CBB0-46C8-8B43-FA93A920C17A}" sibTransId="{B99BC959-4D97-4668-91F7-39151E03EC69}"/>
    <dgm:cxn modelId="{C29FCAA5-06F6-40A9-8DC2-EF5312914CE2}" type="presOf" srcId="{636D6165-054D-4730-A70B-05A1C707CCC6}" destId="{D238153D-E562-4C2E-85CE-A983AEE97B6B}" srcOrd="0" destOrd="0" presId="urn:microsoft.com/office/officeart/2005/8/layout/pList1"/>
    <dgm:cxn modelId="{144071B7-B3F3-4DCB-B09D-3FD225D5BAA6}" srcId="{32AEB761-871F-4DE0-B99C-201771D7F608}" destId="{F944810F-51FA-41C6-B231-33EB53C9066E}" srcOrd="1" destOrd="0" parTransId="{8EE5FDCD-83B4-48D9-A69E-34EB80EA7410}" sibTransId="{629E7D37-2A7B-441F-8A03-EA37DF1C294F}"/>
    <dgm:cxn modelId="{1B98A2B7-ECA0-4DAA-A3F2-88B97145A091}" type="presOf" srcId="{32AEB761-871F-4DE0-B99C-201771D7F608}" destId="{DB220EBF-5996-4D5E-8E65-B82DDD038B88}" srcOrd="0" destOrd="0" presId="urn:microsoft.com/office/officeart/2005/8/layout/pList1"/>
    <dgm:cxn modelId="{ED495FED-38A3-45E0-A191-06A611B9D354}" type="presOf" srcId="{B99BC959-4D97-4668-91F7-39151E03EC69}" destId="{7A0A1744-7B92-469E-B08B-6320A963982F}" srcOrd="0" destOrd="0" presId="urn:microsoft.com/office/officeart/2005/8/layout/pList1"/>
    <dgm:cxn modelId="{9E7D9DF3-C0F0-457F-8E72-3D9FC60E306B}" type="presOf" srcId="{4C2E431D-4097-4754-98FB-AE5BFF9C34D1}" destId="{94E828AA-5027-46AF-A671-9085D73F3738}" srcOrd="0" destOrd="0" presId="urn:microsoft.com/office/officeart/2005/8/layout/pList1"/>
    <dgm:cxn modelId="{851E27FE-85FF-48FA-B2A9-0A352E444D77}" type="presOf" srcId="{AF5147F3-5412-4C83-AA27-43590EB8978D}" destId="{3ACCED9F-4033-48F6-BC73-7E1632450CD5}" srcOrd="0" destOrd="0" presId="urn:microsoft.com/office/officeart/2005/8/layout/pList1"/>
    <dgm:cxn modelId="{B4D052E5-CB22-4D59-BA56-7B3CAE969BBA}" type="presParOf" srcId="{DB220EBF-5996-4D5E-8E65-B82DDD038B88}" destId="{55C07597-FFA6-4B9E-9E82-447D18BEF236}" srcOrd="0" destOrd="0" presId="urn:microsoft.com/office/officeart/2005/8/layout/pList1"/>
    <dgm:cxn modelId="{33B51F97-6D22-4F5F-831D-BF1EE63E5D21}" type="presParOf" srcId="{55C07597-FFA6-4B9E-9E82-447D18BEF236}" destId="{18AE5E4F-EDFE-46A4-AA28-DEC0A0DCCBD7}" srcOrd="0" destOrd="0" presId="urn:microsoft.com/office/officeart/2005/8/layout/pList1"/>
    <dgm:cxn modelId="{350CB277-E17A-4A9B-8ADC-7994B9CA7D7B}" type="presParOf" srcId="{55C07597-FFA6-4B9E-9E82-447D18BEF236}" destId="{D238153D-E562-4C2E-85CE-A983AEE97B6B}" srcOrd="1" destOrd="0" presId="urn:microsoft.com/office/officeart/2005/8/layout/pList1"/>
    <dgm:cxn modelId="{3C325C21-8D7F-4032-8209-1A43AAD48B4F}" type="presParOf" srcId="{DB220EBF-5996-4D5E-8E65-B82DDD038B88}" destId="{3ACCED9F-4033-48F6-BC73-7E1632450CD5}" srcOrd="1" destOrd="0" presId="urn:microsoft.com/office/officeart/2005/8/layout/pList1"/>
    <dgm:cxn modelId="{FE53D73B-B92E-4E6D-AE4B-A396EA9ABB5E}" type="presParOf" srcId="{DB220EBF-5996-4D5E-8E65-B82DDD038B88}" destId="{020A5A58-E278-4DE6-9831-E4EC590FFD8C}" srcOrd="2" destOrd="0" presId="urn:microsoft.com/office/officeart/2005/8/layout/pList1"/>
    <dgm:cxn modelId="{55D6BFFA-9EC6-4C55-9729-57307A304222}" type="presParOf" srcId="{020A5A58-E278-4DE6-9831-E4EC590FFD8C}" destId="{B1160013-E579-4301-A5C7-7C6D0B9CD68F}" srcOrd="0" destOrd="0" presId="urn:microsoft.com/office/officeart/2005/8/layout/pList1"/>
    <dgm:cxn modelId="{1FCD491D-64DD-478D-BBE5-742F30BAF8D1}" type="presParOf" srcId="{020A5A58-E278-4DE6-9831-E4EC590FFD8C}" destId="{B9067056-E0E5-46EA-B2E4-91AADFD792C7}" srcOrd="1" destOrd="0" presId="urn:microsoft.com/office/officeart/2005/8/layout/pList1"/>
    <dgm:cxn modelId="{AF50C544-CAF2-4B01-BDE6-41394EC648B6}" type="presParOf" srcId="{DB220EBF-5996-4D5E-8E65-B82DDD038B88}" destId="{AF9764C0-5688-4C3A-A747-51CDD6A10464}" srcOrd="3" destOrd="0" presId="urn:microsoft.com/office/officeart/2005/8/layout/pList1"/>
    <dgm:cxn modelId="{6EA6D150-8B4B-4848-A417-6B2E59C426CB}" type="presParOf" srcId="{DB220EBF-5996-4D5E-8E65-B82DDD038B88}" destId="{F94160BF-961B-44A4-84EC-E4BE72857ADA}" srcOrd="4" destOrd="0" presId="urn:microsoft.com/office/officeart/2005/8/layout/pList1"/>
    <dgm:cxn modelId="{DC1F5985-2B32-4896-91E9-659E67DB1FC4}" type="presParOf" srcId="{F94160BF-961B-44A4-84EC-E4BE72857ADA}" destId="{7884A0C7-9CA5-4E71-91C2-BFA3D1CA506B}" srcOrd="0" destOrd="0" presId="urn:microsoft.com/office/officeart/2005/8/layout/pList1"/>
    <dgm:cxn modelId="{B8D189CF-1ACE-4881-800A-ABBF9B45A78A}" type="presParOf" srcId="{F94160BF-961B-44A4-84EC-E4BE72857ADA}" destId="{94E828AA-5027-46AF-A671-9085D73F3738}" srcOrd="1" destOrd="0" presId="urn:microsoft.com/office/officeart/2005/8/layout/pList1"/>
    <dgm:cxn modelId="{3316DF6A-9280-44A4-A917-12D09608CB47}" type="presParOf" srcId="{DB220EBF-5996-4D5E-8E65-B82DDD038B88}" destId="{7A0A1744-7B92-469E-B08B-6320A963982F}" srcOrd="5" destOrd="0" presId="urn:microsoft.com/office/officeart/2005/8/layout/pList1"/>
    <dgm:cxn modelId="{E1C51E0E-5439-40B4-AF04-8222BBF9B9F1}" type="presParOf" srcId="{DB220EBF-5996-4D5E-8E65-B82DDD038B88}" destId="{E1774FD8-5299-45D9-A3BB-4E7CA9852B45}" srcOrd="6" destOrd="0" presId="urn:microsoft.com/office/officeart/2005/8/layout/pList1"/>
    <dgm:cxn modelId="{F660F377-209B-47BF-BA00-1DABDEF3560D}" type="presParOf" srcId="{E1774FD8-5299-45D9-A3BB-4E7CA9852B45}" destId="{38C16802-62B5-41C7-B76C-6C978160BFBE}" srcOrd="0" destOrd="0" presId="urn:microsoft.com/office/officeart/2005/8/layout/pList1"/>
    <dgm:cxn modelId="{15BA9117-A947-45EE-9DCC-24B16202063C}" type="presParOf" srcId="{E1774FD8-5299-45D9-A3BB-4E7CA9852B45}" destId="{6F420E0B-0B95-470C-9950-9389361D178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60116-152E-4062-84CC-535041F7359E}">
      <dsp:nvSpPr>
        <dsp:cNvPr id="0" name=""/>
        <dsp:cNvSpPr/>
      </dsp:nvSpPr>
      <dsp:spPr>
        <a:xfrm>
          <a:off x="1289" y="1180456"/>
          <a:ext cx="2749413" cy="1649647"/>
        </a:xfrm>
        <a:prstGeom prst="roundRect">
          <a:avLst>
            <a:gd name="adj" fmla="val 10000"/>
          </a:avLst>
        </a:prstGeom>
        <a:solidFill>
          <a:srgbClr val="731F6B"/>
        </a:solidFill>
        <a:ln w="28575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/>
            <a:t>Aim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IE" sz="1400" kern="1200" dirty="0"/>
            <a:t>Improve engraftment of iPSC-derived dopaminergic progenitors (iPSC-DAPs)</a:t>
          </a:r>
        </a:p>
      </dsp:txBody>
      <dsp:txXfrm>
        <a:off x="49606" y="1228773"/>
        <a:ext cx="2652779" cy="1553013"/>
      </dsp:txXfrm>
    </dsp:sp>
    <dsp:sp modelId="{B8084B2F-8FAD-4865-83E8-7D956EC4E28E}">
      <dsp:nvSpPr>
        <dsp:cNvPr id="0" name=""/>
        <dsp:cNvSpPr/>
      </dsp:nvSpPr>
      <dsp:spPr>
        <a:xfrm>
          <a:off x="3025643" y="1664352"/>
          <a:ext cx="582875" cy="681854"/>
        </a:xfrm>
        <a:prstGeom prst="rightArrow">
          <a:avLst>
            <a:gd name="adj1" fmla="val 60000"/>
            <a:gd name="adj2" fmla="val 50000"/>
          </a:avLst>
        </a:prstGeom>
        <a:solidFill>
          <a:srgbClr val="731F6B"/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900" kern="1200"/>
        </a:p>
      </dsp:txBody>
      <dsp:txXfrm>
        <a:off x="3025643" y="1800723"/>
        <a:ext cx="408013" cy="409112"/>
      </dsp:txXfrm>
    </dsp:sp>
    <dsp:sp modelId="{658E7392-0144-41BC-A31E-FC96A5A21DA2}">
      <dsp:nvSpPr>
        <dsp:cNvPr id="0" name=""/>
        <dsp:cNvSpPr/>
      </dsp:nvSpPr>
      <dsp:spPr>
        <a:xfrm>
          <a:off x="3850467" y="1180456"/>
          <a:ext cx="2749413" cy="1649647"/>
        </a:xfrm>
        <a:prstGeom prst="roundRect">
          <a:avLst>
            <a:gd name="adj" fmla="val 10000"/>
          </a:avLst>
        </a:prstGeom>
        <a:solidFill>
          <a:srgbClr val="731F6B"/>
        </a:solidFill>
        <a:ln w="28575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/>
            <a:t>Phase 1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IE" sz="1400" kern="1200" dirty="0"/>
            <a:t>Determine if microcarriers are </a:t>
          </a:r>
          <a:r>
            <a:rPr lang="en-IE" sz="1400" kern="1200" dirty="0">
              <a:solidFill>
                <a:schemeClr val="bg1"/>
              </a:solidFill>
            </a:rPr>
            <a:t>cytocompatible with </a:t>
          </a:r>
          <a:r>
            <a:rPr lang="en-IE" sz="1400" kern="1200" dirty="0">
              <a:solidFill>
                <a:schemeClr val="bg1"/>
              </a:solidFill>
              <a:cs typeface="Helvetica" panose="020B0604020202020204"/>
            </a:rPr>
            <a:t>iPSC-DAPs</a:t>
          </a:r>
          <a:endParaRPr lang="en-IE" sz="1400" kern="1200" dirty="0">
            <a:solidFill>
              <a:schemeClr val="bg1"/>
            </a:solidFill>
          </a:endParaRPr>
        </a:p>
      </dsp:txBody>
      <dsp:txXfrm>
        <a:off x="3898784" y="1228773"/>
        <a:ext cx="2652779" cy="15530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B0A8F-F241-4433-9F39-6FB9BF8A463F}">
      <dsp:nvSpPr>
        <dsp:cNvPr id="0" name=""/>
        <dsp:cNvSpPr/>
      </dsp:nvSpPr>
      <dsp:spPr>
        <a:xfrm>
          <a:off x="1027410" y="602"/>
          <a:ext cx="2134812" cy="1470885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93E8C-E4F7-49DD-A6A2-63C798EEFC38}">
      <dsp:nvSpPr>
        <dsp:cNvPr id="0" name=""/>
        <dsp:cNvSpPr/>
      </dsp:nvSpPr>
      <dsp:spPr>
        <a:xfrm>
          <a:off x="1026374" y="1501945"/>
          <a:ext cx="2136883" cy="37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DAPI</a:t>
          </a:r>
        </a:p>
      </dsp:txBody>
      <dsp:txXfrm>
        <a:off x="1026374" y="1501945"/>
        <a:ext cx="2136883" cy="370845"/>
      </dsp:txXfrm>
    </dsp:sp>
    <dsp:sp modelId="{271DFF36-58E3-4FAD-A9B2-4D69FD5B4DED}">
      <dsp:nvSpPr>
        <dsp:cNvPr id="0" name=""/>
        <dsp:cNvSpPr/>
      </dsp:nvSpPr>
      <dsp:spPr>
        <a:xfrm>
          <a:off x="3376829" y="426"/>
          <a:ext cx="2134812" cy="1470885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0E80E-DD1E-4B7E-A2DC-CDF87EA24427}">
      <dsp:nvSpPr>
        <dsp:cNvPr id="0" name=""/>
        <dsp:cNvSpPr/>
      </dsp:nvSpPr>
      <dsp:spPr>
        <a:xfrm>
          <a:off x="3376829" y="1501417"/>
          <a:ext cx="2134812" cy="371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TH</a:t>
          </a:r>
        </a:p>
      </dsp:txBody>
      <dsp:txXfrm>
        <a:off x="3376829" y="1501417"/>
        <a:ext cx="2134812" cy="371550"/>
      </dsp:txXfrm>
    </dsp:sp>
    <dsp:sp modelId="{55206E86-5459-4104-B5E7-74D72A613627}">
      <dsp:nvSpPr>
        <dsp:cNvPr id="0" name=""/>
        <dsp:cNvSpPr/>
      </dsp:nvSpPr>
      <dsp:spPr>
        <a:xfrm>
          <a:off x="1039834" y="1794510"/>
          <a:ext cx="2134812" cy="1470885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0C97E-D229-479F-ABA2-4B663189C1BE}">
      <dsp:nvSpPr>
        <dsp:cNvPr id="0" name=""/>
        <dsp:cNvSpPr/>
      </dsp:nvSpPr>
      <dsp:spPr>
        <a:xfrm>
          <a:off x="1027410" y="3283428"/>
          <a:ext cx="2134812" cy="37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OTX2</a:t>
          </a:r>
        </a:p>
      </dsp:txBody>
      <dsp:txXfrm>
        <a:off x="1027410" y="3283428"/>
        <a:ext cx="2134812" cy="370845"/>
      </dsp:txXfrm>
    </dsp:sp>
    <dsp:sp modelId="{B5ADC79D-E220-4A11-9B91-F1A79EB752B4}">
      <dsp:nvSpPr>
        <dsp:cNvPr id="0" name=""/>
        <dsp:cNvSpPr/>
      </dsp:nvSpPr>
      <dsp:spPr>
        <a:xfrm>
          <a:off x="3388218" y="1798848"/>
          <a:ext cx="2134812" cy="1470885"/>
        </a:xfrm>
        <a:prstGeom prst="roundRect">
          <a:avLst/>
        </a:prstGeom>
        <a:blipFill rotWithShape="1">
          <a:blip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8F9DF-8037-48E7-A1A0-BC6B4A5000D2}">
      <dsp:nvSpPr>
        <dsp:cNvPr id="0" name=""/>
        <dsp:cNvSpPr/>
      </dsp:nvSpPr>
      <dsp:spPr>
        <a:xfrm>
          <a:off x="3375793" y="3296442"/>
          <a:ext cx="2134812" cy="353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FOXA2</a:t>
          </a:r>
        </a:p>
      </dsp:txBody>
      <dsp:txXfrm>
        <a:off x="3375793" y="3296442"/>
        <a:ext cx="2134812" cy="3534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E5E4F-EDFE-46A4-AA28-DEC0A0DCCBD7}">
      <dsp:nvSpPr>
        <dsp:cNvPr id="0" name=""/>
        <dsp:cNvSpPr/>
      </dsp:nvSpPr>
      <dsp:spPr>
        <a:xfrm>
          <a:off x="198735" y="423"/>
          <a:ext cx="2129691" cy="1467357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8153D-E562-4C2E-85CE-A983AEE97B6B}">
      <dsp:nvSpPr>
        <dsp:cNvPr id="0" name=""/>
        <dsp:cNvSpPr/>
      </dsp:nvSpPr>
      <dsp:spPr>
        <a:xfrm>
          <a:off x="362316" y="1505382"/>
          <a:ext cx="1764449" cy="276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Tagged Microcarriers</a:t>
          </a:r>
        </a:p>
      </dsp:txBody>
      <dsp:txXfrm>
        <a:off x="362316" y="1505382"/>
        <a:ext cx="1764449" cy="276761"/>
      </dsp:txXfrm>
    </dsp:sp>
    <dsp:sp modelId="{B1160013-E579-4301-A5C7-7C6D0B9CD68F}">
      <dsp:nvSpPr>
        <dsp:cNvPr id="0" name=""/>
        <dsp:cNvSpPr/>
      </dsp:nvSpPr>
      <dsp:spPr>
        <a:xfrm>
          <a:off x="2541485" y="423"/>
          <a:ext cx="2129691" cy="1467357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67056-E0E5-46EA-B2E4-91AADFD792C7}">
      <dsp:nvSpPr>
        <dsp:cNvPr id="0" name=""/>
        <dsp:cNvSpPr/>
      </dsp:nvSpPr>
      <dsp:spPr>
        <a:xfrm>
          <a:off x="2824925" y="1495861"/>
          <a:ext cx="1562810" cy="276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 err="1"/>
            <a:t>HuNu</a:t>
          </a:r>
          <a:endParaRPr lang="en-IE" sz="1100" kern="1200" dirty="0"/>
        </a:p>
      </dsp:txBody>
      <dsp:txXfrm>
        <a:off x="2824925" y="1495861"/>
        <a:ext cx="1562810" cy="276761"/>
      </dsp:txXfrm>
    </dsp:sp>
    <dsp:sp modelId="{7884A0C7-9CA5-4E71-91C2-BFA3D1CA506B}">
      <dsp:nvSpPr>
        <dsp:cNvPr id="0" name=""/>
        <dsp:cNvSpPr/>
      </dsp:nvSpPr>
      <dsp:spPr>
        <a:xfrm>
          <a:off x="198735" y="1833189"/>
          <a:ext cx="2129691" cy="1467357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828AA-5027-46AF-A671-9085D73F3738}">
      <dsp:nvSpPr>
        <dsp:cNvPr id="0" name=""/>
        <dsp:cNvSpPr/>
      </dsp:nvSpPr>
      <dsp:spPr>
        <a:xfrm>
          <a:off x="227315" y="3290525"/>
          <a:ext cx="2129691" cy="276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DAPI</a:t>
          </a:r>
        </a:p>
      </dsp:txBody>
      <dsp:txXfrm>
        <a:off x="227315" y="3290525"/>
        <a:ext cx="2129691" cy="276761"/>
      </dsp:txXfrm>
    </dsp:sp>
    <dsp:sp modelId="{38C16802-62B5-41C7-B76C-6C978160BFBE}">
      <dsp:nvSpPr>
        <dsp:cNvPr id="0" name=""/>
        <dsp:cNvSpPr/>
      </dsp:nvSpPr>
      <dsp:spPr>
        <a:xfrm>
          <a:off x="2505642" y="1842712"/>
          <a:ext cx="2129691" cy="1467357"/>
        </a:xfrm>
        <a:prstGeom prst="roundRect">
          <a:avLst/>
        </a:prstGeom>
        <a:blipFill rotWithShape="1">
          <a:blip xmlns:r="http://schemas.openxmlformats.org/officeDocument/2006/relationships"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20E0B-0B95-470C-9950-9389361D178B}">
      <dsp:nvSpPr>
        <dsp:cNvPr id="0" name=""/>
        <dsp:cNvSpPr/>
      </dsp:nvSpPr>
      <dsp:spPr>
        <a:xfrm>
          <a:off x="2505642" y="3300046"/>
          <a:ext cx="2129691" cy="276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DAPI</a:t>
          </a:r>
        </a:p>
      </dsp:txBody>
      <dsp:txXfrm>
        <a:off x="2505642" y="3300046"/>
        <a:ext cx="2129691" cy="276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CA0E5-654F-6781-113E-48C34AF30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C8F9D-57ED-26DF-3898-F8DD2F71DE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A0EA9-6300-9A27-AF8D-CA85767F9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17870-4C73-3E09-071B-18EAE67BF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4EAFE-905A-764F-D42E-D9C037980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82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084BD-77A7-F88E-92F9-3F1C17BDB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09B0A-8F20-1F6A-03D5-440053D71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367B-2A52-7D07-D3CF-902E91E06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D972E-8648-25C4-FA12-FE9843F1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166FC-86A5-2CA0-24B9-9AF70219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8941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DDFE41-64E5-2F91-E64C-8BAD63AD6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1FC276-60BD-99D0-3474-5089A5E31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ADCF4-FB16-CF3B-4528-FD75F9FF3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1AAA6-EFD7-EEE3-7DF9-17485E25F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79339-8184-D229-45C9-D48CC322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060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CAEF-F003-46E7-5656-4FE26D918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EF3FA-8257-937B-DE74-31A39B0F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75126-AB85-9820-5256-E2DB37BE1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7A09D-F849-E44A-5723-AC8879017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EDDA6-B870-D8F4-6012-D2B89E6A6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182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651FD-1429-0374-943D-CC1FF2500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6A864-7C3E-C679-04BE-6A84DFF15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73CC2-FDEC-490F-87EC-8A7AAEB58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47D8C-E736-215E-3673-34FF4C6B4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5DC63-7A04-1901-71B0-5181154C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132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9EC2C-4BF1-256A-CC25-5C28D199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4EF5F-CB6E-A6E7-B803-3E0A62569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E578B-6658-FA7A-ABA0-2B03DE8D9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76F20-0A27-3702-C78B-116728B50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C7D55-2758-AF55-C88B-CBC7EF47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FF805F-C0EF-230A-0718-7506B6AB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838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777FA-EB65-A5EE-F17B-2B7ED148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32405-9A30-8256-8582-FEA290C17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43027-B04C-E1F9-5D9D-9682BB25B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CF9478-BA89-7BF8-3296-F25B9026C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F4E0B6-8ED2-6D87-44C9-AED211D619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50F6B-7B50-CFBB-2A38-E094761F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6846C8-9E9C-63F2-B5BB-9AF2C73FF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1CE3FA-D8B1-FFBE-A284-12216B2B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114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D82B8-3948-8DE0-A0B2-0DA73AE4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7FB92F-7E34-916E-4232-88D2892F1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F6987-5A2B-7E7B-A2CA-B5BF767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EC986-CBB2-E566-F9B4-AB04AC5D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797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DEA013-B6A4-763D-02A9-D6C039D9C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2014A-59ED-6B0D-9DE3-EFC16C66D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482C4-2FBF-B1E5-9D4B-C557A5CE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678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E799D-1182-442C-1870-1E3CF957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8512A-E48A-0A6E-6D78-2B356FDD0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6EEB5-4442-CA2C-91E4-0EFCA9F11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77E59-2999-66F6-8319-602AF864C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4BB22-6339-84D2-1ABC-E1B83B7F5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811DB-C473-5EE9-726C-F0BF4A9CB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004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32F21-1701-B2D8-0710-CB66A717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A3684A-600F-30C2-3611-43E5C8189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0BAEE-F8B4-39F3-4BB9-4CC7D0890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3151D-56BA-64BA-C6C8-BE99432B8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82103-E6D1-BC9D-AAF8-8008167EC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FF10B-F489-36C5-C959-6EF582D2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260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B44D81-76C7-B9A5-7DB0-750FCA27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F49F9D-9385-867D-48CC-B6A04276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5AEDE-59C0-A8EB-CCD2-2CD3DE10A1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2B4D61-309D-8B4C-8A30-3AC99AB37B99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F4624-DDB0-288F-B0B7-5719D3E9E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644EF-5F6A-78C6-C73D-86374D936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2C764C-4FDD-7A4C-AAC2-24A0BFE0C5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344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22.wdp"/><Relationship Id="rId3" Type="http://schemas.openxmlformats.org/officeDocument/2006/relationships/image" Target="../media/image49.emf"/><Relationship Id="rId7" Type="http://schemas.microsoft.com/office/2007/relationships/hdphoto" Target="../media/hdphoto19.wdp"/><Relationship Id="rId12" Type="http://schemas.openxmlformats.org/officeDocument/2006/relationships/image" Target="../media/image54.png"/><Relationship Id="rId17" Type="http://schemas.microsoft.com/office/2007/relationships/hdphoto" Target="../media/hdphoto24.wdp"/><Relationship Id="rId2" Type="http://schemas.openxmlformats.org/officeDocument/2006/relationships/oleObject" Target="../embeddings/oleObject7.bin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microsoft.com/office/2007/relationships/hdphoto" Target="../media/hdphoto21.wdp"/><Relationship Id="rId5" Type="http://schemas.openxmlformats.org/officeDocument/2006/relationships/image" Target="../media/image50.emf"/><Relationship Id="rId15" Type="http://schemas.microsoft.com/office/2007/relationships/hdphoto" Target="../media/hdphoto23.wdp"/><Relationship Id="rId10" Type="http://schemas.openxmlformats.org/officeDocument/2006/relationships/image" Target="../media/image53.png"/><Relationship Id="rId4" Type="http://schemas.openxmlformats.org/officeDocument/2006/relationships/oleObject" Target="../embeddings/oleObject8.bin"/><Relationship Id="rId9" Type="http://schemas.microsoft.com/office/2007/relationships/hdphoto" Target="../media/hdphoto20.wdp"/><Relationship Id="rId1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4.wdp"/><Relationship Id="rId3" Type="http://schemas.openxmlformats.org/officeDocument/2006/relationships/image" Target="../media/image25.emf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17" Type="http://schemas.microsoft.com/office/2007/relationships/hdphoto" Target="../media/hdphoto6.wdp"/><Relationship Id="rId2" Type="http://schemas.openxmlformats.org/officeDocument/2006/relationships/oleObject" Target="../embeddings/oleObject1.bin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microsoft.com/office/2007/relationships/hdphoto" Target="../media/hdphoto3.wdp"/><Relationship Id="rId5" Type="http://schemas.openxmlformats.org/officeDocument/2006/relationships/image" Target="../media/image26.emf"/><Relationship Id="rId15" Type="http://schemas.microsoft.com/office/2007/relationships/hdphoto" Target="../media/hdphoto5.wdp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2.bin"/><Relationship Id="rId9" Type="http://schemas.microsoft.com/office/2007/relationships/hdphoto" Target="../media/hdphoto2.wdp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10.wdp"/><Relationship Id="rId3" Type="http://schemas.openxmlformats.org/officeDocument/2006/relationships/image" Target="../media/image33.emf"/><Relationship Id="rId7" Type="http://schemas.microsoft.com/office/2007/relationships/hdphoto" Target="../media/hdphoto7.wdp"/><Relationship Id="rId12" Type="http://schemas.openxmlformats.org/officeDocument/2006/relationships/image" Target="../media/image38.png"/><Relationship Id="rId17" Type="http://schemas.microsoft.com/office/2007/relationships/hdphoto" Target="../media/hdphoto12.wdp"/><Relationship Id="rId2" Type="http://schemas.openxmlformats.org/officeDocument/2006/relationships/oleObject" Target="../embeddings/oleObject3.bin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microsoft.com/office/2007/relationships/hdphoto" Target="../media/hdphoto9.wdp"/><Relationship Id="rId5" Type="http://schemas.openxmlformats.org/officeDocument/2006/relationships/image" Target="../media/image34.emf"/><Relationship Id="rId15" Type="http://schemas.microsoft.com/office/2007/relationships/hdphoto" Target="../media/hdphoto11.wdp"/><Relationship Id="rId10" Type="http://schemas.openxmlformats.org/officeDocument/2006/relationships/image" Target="../media/image37.png"/><Relationship Id="rId4" Type="http://schemas.openxmlformats.org/officeDocument/2006/relationships/oleObject" Target="../embeddings/oleObject4.bin"/><Relationship Id="rId9" Type="http://schemas.microsoft.com/office/2007/relationships/hdphoto" Target="../media/hdphoto8.wdp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16.wdp"/><Relationship Id="rId3" Type="http://schemas.openxmlformats.org/officeDocument/2006/relationships/image" Target="../media/image41.emf"/><Relationship Id="rId7" Type="http://schemas.microsoft.com/office/2007/relationships/hdphoto" Target="../media/hdphoto13.wdp"/><Relationship Id="rId12" Type="http://schemas.openxmlformats.org/officeDocument/2006/relationships/image" Target="../media/image46.png"/><Relationship Id="rId17" Type="http://schemas.microsoft.com/office/2007/relationships/hdphoto" Target="../media/hdphoto18.wdp"/><Relationship Id="rId2" Type="http://schemas.openxmlformats.org/officeDocument/2006/relationships/oleObject" Target="../embeddings/oleObject5.bin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microsoft.com/office/2007/relationships/hdphoto" Target="../media/hdphoto15.wdp"/><Relationship Id="rId5" Type="http://schemas.openxmlformats.org/officeDocument/2006/relationships/image" Target="../media/image42.emf"/><Relationship Id="rId15" Type="http://schemas.microsoft.com/office/2007/relationships/hdphoto" Target="../media/hdphoto17.wdp"/><Relationship Id="rId10" Type="http://schemas.openxmlformats.org/officeDocument/2006/relationships/image" Target="../media/image45.png"/><Relationship Id="rId4" Type="http://schemas.openxmlformats.org/officeDocument/2006/relationships/oleObject" Target="../embeddings/oleObject6.bin"/><Relationship Id="rId9" Type="http://schemas.microsoft.com/office/2007/relationships/hdphoto" Target="../media/hdphoto14.wdp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AF51913-EDE6-E7D6-9D27-BE88B14ADCB2}"/>
              </a:ext>
            </a:extLst>
          </p:cNvPr>
          <p:cNvSpPr txBox="1">
            <a:spLocks/>
          </p:cNvSpPr>
          <p:nvPr/>
        </p:nvSpPr>
        <p:spPr>
          <a:xfrm>
            <a:off x="1523996" y="2676846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Saoirse Ryan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/>
              <a:t>PhD Candidate</a:t>
            </a:r>
          </a:p>
          <a:p>
            <a:endParaRPr lang="en-US" dirty="0"/>
          </a:p>
          <a:p>
            <a:r>
              <a:rPr lang="en-US" dirty="0"/>
              <a:t>Supervisors: Prof </a:t>
            </a:r>
            <a:r>
              <a:rPr lang="en-US" dirty="0" err="1"/>
              <a:t>Eilís</a:t>
            </a:r>
            <a:r>
              <a:rPr lang="en-US" dirty="0"/>
              <a:t> Dowd &amp; Dr Declan McKernan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EE4F2-FB6B-ADD4-3685-5956539C3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159" y="88212"/>
            <a:ext cx="11323675" cy="2328529"/>
          </a:xfrm>
        </p:spPr>
        <p:txBody>
          <a:bodyPr/>
          <a:lstStyle/>
          <a:p>
            <a:r>
              <a:rPr lang="en-IE" sz="4000" b="1" dirty="0"/>
              <a:t>Assessment of neurotrophin-loaded cryogel microcarriers for improving engraftment of human iPSC-derived dopaminergic progenitors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257DAB0-6ED9-8A57-C292-344568A22556}"/>
              </a:ext>
            </a:extLst>
          </p:cNvPr>
          <p:cNvCxnSpPr>
            <a:cxnSpLocks/>
          </p:cNvCxnSpPr>
          <p:nvPr/>
        </p:nvCxnSpPr>
        <p:spPr>
          <a:xfrm>
            <a:off x="645810" y="2416741"/>
            <a:ext cx="10900372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Research Ireland added a new photo. - Research Ireland">
            <a:extLst>
              <a:ext uri="{FF2B5EF4-FFF2-40B4-BE49-F238E27FC236}">
                <a16:creationId xmlns:a16="http://schemas.microsoft.com/office/drawing/2014/main" id="{14C2553D-4CBA-98D4-9DDD-742D5B9CA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3" b="39023"/>
          <a:stretch/>
        </p:blipFill>
        <p:spPr bwMode="auto">
          <a:xfrm>
            <a:off x="4748350" y="5088708"/>
            <a:ext cx="2695300" cy="59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niversity of Galway - Wikipedia">
            <a:extLst>
              <a:ext uri="{FF2B5EF4-FFF2-40B4-BE49-F238E27FC236}">
                <a16:creationId xmlns:a16="http://schemas.microsoft.com/office/drawing/2014/main" id="{9845A646-E9C9-E96C-855E-B34C1AA0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209" y="5823567"/>
            <a:ext cx="1961573" cy="9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254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770BE-7713-86C3-1B92-33BED5A3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8E9340C9-EEC0-AD9D-6DBF-1E212602A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53590C-E2F5-A0E2-9999-099F1BB3C5FF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Results – GFAP Staining – Astrocytosis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2D5BE-16FD-6F94-16CB-112CDFCA5777}"/>
              </a:ext>
            </a:extLst>
          </p:cNvPr>
          <p:cNvSpPr txBox="1"/>
          <p:nvPr/>
        </p:nvSpPr>
        <p:spPr>
          <a:xfrm>
            <a:off x="273792" y="1970010"/>
            <a:ext cx="1207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Cells Alone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5E82-DBD7-0921-4D9C-A7B73815B155}"/>
              </a:ext>
            </a:extLst>
          </p:cNvPr>
          <p:cNvSpPr txBox="1"/>
          <p:nvPr/>
        </p:nvSpPr>
        <p:spPr>
          <a:xfrm>
            <a:off x="132680" y="3572578"/>
            <a:ext cx="139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microcarriers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C542EB-4DA1-5953-44E9-7AB5EC0F8214}"/>
              </a:ext>
            </a:extLst>
          </p:cNvPr>
          <p:cNvSpPr txBox="1"/>
          <p:nvPr/>
        </p:nvSpPr>
        <p:spPr>
          <a:xfrm>
            <a:off x="146201" y="5588716"/>
            <a:ext cx="146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tagged microcarriers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B27A05-3114-7B05-4773-59092E6BCB59}"/>
              </a:ext>
            </a:extLst>
          </p:cNvPr>
          <p:cNvGrpSpPr/>
          <p:nvPr/>
        </p:nvGrpSpPr>
        <p:grpSpPr>
          <a:xfrm>
            <a:off x="7297899" y="1252556"/>
            <a:ext cx="4635911" cy="2494691"/>
            <a:chOff x="15758544" y="26915802"/>
            <a:chExt cx="7192167" cy="3863060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8287FBEA-A0D3-366D-B1EE-983CFFD28F0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4208686"/>
                </p:ext>
              </p:extLst>
            </p:nvPr>
          </p:nvGraphicFramePr>
          <p:xfrm>
            <a:off x="15758544" y="26915802"/>
            <a:ext cx="7192167" cy="38630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5281030" imgH="2837294" progId="Prism10.Document">
                    <p:embed/>
                  </p:oleObj>
                </mc:Choice>
                <mc:Fallback>
                  <p:oleObj name="Prism 10" r:id="rId2" imgW="5281030" imgH="2837294" progId="Prism10.Document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8287FBEA-A0D3-366D-B1EE-983CFFD28F0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5758544" y="26915802"/>
                          <a:ext cx="7192167" cy="386306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C79AD3-428F-6AFF-7687-98FF6770D02A}"/>
                </a:ext>
              </a:extLst>
            </p:cNvPr>
            <p:cNvSpPr txBox="1"/>
            <p:nvPr/>
          </p:nvSpPr>
          <p:spPr>
            <a:xfrm>
              <a:off x="19292148" y="30359233"/>
              <a:ext cx="31661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</a:t>
              </a:r>
              <a:r>
                <a:rPr lang="en-IE" sz="800" dirty="0">
                  <a:ea typeface="Aptos" panose="020B0004020202020204" pitchFamily="34" charset="0"/>
                </a:rPr>
                <a:t>0.1842</a:t>
              </a:r>
              <a:r>
                <a:rPr lang="en-IE" sz="800" dirty="0">
                  <a:effectLst/>
                  <a:ea typeface="Aptos" panose="020B0004020202020204" pitchFamily="34" charset="0"/>
                </a:rPr>
                <a:t>, p&gt;0.05 </a:t>
              </a:r>
              <a:endParaRPr lang="en-IE" sz="8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0D244F-83AC-0CC4-FF68-D9D604B07344}"/>
              </a:ext>
            </a:extLst>
          </p:cNvPr>
          <p:cNvGrpSpPr/>
          <p:nvPr/>
        </p:nvGrpSpPr>
        <p:grpSpPr>
          <a:xfrm>
            <a:off x="7159595" y="4150803"/>
            <a:ext cx="4939553" cy="2587714"/>
            <a:chOff x="22811146" y="26883257"/>
            <a:chExt cx="7122484" cy="3883540"/>
          </a:xfrm>
        </p:grpSpPr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084BBFDB-F8EC-31D5-DD57-C72CAE2A280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37204461"/>
                </p:ext>
              </p:extLst>
            </p:nvPr>
          </p:nvGraphicFramePr>
          <p:xfrm>
            <a:off x="22811146" y="26883257"/>
            <a:ext cx="7122484" cy="3859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5436609" imgH="2947141" progId="Prism10.Document">
                    <p:embed/>
                  </p:oleObj>
                </mc:Choice>
                <mc:Fallback>
                  <p:oleObj name="Prism 10" r:id="rId4" imgW="5436609" imgH="2947141" progId="Prism10.Document">
                    <p:embed/>
                    <p:pic>
                      <p:nvPicPr>
                        <p:cNvPr id="15" name="Object 14">
                          <a:extLst>
                            <a:ext uri="{FF2B5EF4-FFF2-40B4-BE49-F238E27FC236}">
                              <a16:creationId xmlns:a16="http://schemas.microsoft.com/office/drawing/2014/main" id="{084BBFDB-F8EC-31D5-DD57-C72CAE2A280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2811146" y="26883257"/>
                          <a:ext cx="7122484" cy="38596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6B6CF1-8906-3466-48D3-08FB49850A39}"/>
                </a:ext>
              </a:extLst>
            </p:cNvPr>
            <p:cNvSpPr txBox="1"/>
            <p:nvPr/>
          </p:nvSpPr>
          <p:spPr>
            <a:xfrm>
              <a:off x="26738646" y="30443467"/>
              <a:ext cx="2941076" cy="3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</a:t>
              </a:r>
              <a:r>
                <a:rPr lang="en-IE" sz="800" dirty="0">
                  <a:ea typeface="Aptos" panose="020B0004020202020204" pitchFamily="34" charset="0"/>
                </a:rPr>
                <a:t>0.3293</a:t>
              </a:r>
              <a:r>
                <a:rPr lang="en-IE" sz="800" dirty="0">
                  <a:effectLst/>
                  <a:ea typeface="Aptos" panose="020B0004020202020204" pitchFamily="34" charset="0"/>
                </a:rPr>
                <a:t>, p&gt;0.05 </a:t>
              </a:r>
              <a:endParaRPr lang="en-IE" sz="8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C94256C-2895-3701-C264-54CF2E8534AD}"/>
              </a:ext>
            </a:extLst>
          </p:cNvPr>
          <p:cNvGrpSpPr/>
          <p:nvPr/>
        </p:nvGrpSpPr>
        <p:grpSpPr>
          <a:xfrm>
            <a:off x="1760151" y="1252556"/>
            <a:ext cx="4309140" cy="5444361"/>
            <a:chOff x="1760151" y="1252556"/>
            <a:chExt cx="4309140" cy="544436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1BA78CD-706B-53B6-C738-256F0C083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r="4619"/>
            <a:stretch>
              <a:fillRect/>
            </a:stretch>
          </p:blipFill>
          <p:spPr>
            <a:xfrm rot="10800000">
              <a:off x="1760151" y="1252556"/>
              <a:ext cx="2412000" cy="171874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73508CC-2532-C21E-7A54-69FDFBFB9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765068" y="3117921"/>
              <a:ext cx="2411999" cy="171874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ACDD0BC-CB39-4DCF-AFC3-D204FF34C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760151" y="4978166"/>
              <a:ext cx="2411999" cy="1718749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AEE6154-E05A-42DA-B01B-994600392803}"/>
                </a:ext>
              </a:extLst>
            </p:cNvPr>
            <p:cNvSpPr/>
            <p:nvPr/>
          </p:nvSpPr>
          <p:spPr>
            <a:xfrm>
              <a:off x="3273411" y="1823482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3380AEB-E5C6-3410-28DA-03D59963C77E}"/>
                </a:ext>
              </a:extLst>
            </p:cNvPr>
            <p:cNvSpPr/>
            <p:nvPr/>
          </p:nvSpPr>
          <p:spPr>
            <a:xfrm>
              <a:off x="3334477" y="3725259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6D0B5F9-70A5-30D5-28E3-D8F97FF1BDDE}"/>
                </a:ext>
              </a:extLst>
            </p:cNvPr>
            <p:cNvSpPr/>
            <p:nvPr/>
          </p:nvSpPr>
          <p:spPr>
            <a:xfrm>
              <a:off x="3263980" y="5691540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DDF808E-77FC-B636-FA9B-4A04C2E81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14931" y="4978167"/>
              <a:ext cx="954359" cy="171875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58C439C-F442-200B-F9A6-8C8468C0C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28400" y="3117921"/>
              <a:ext cx="940890" cy="171874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0FE2B3-DB8C-919E-5C90-24DC1AE4A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7330" r="10222"/>
            <a:stretch>
              <a:fillRect/>
            </a:stretch>
          </p:blipFill>
          <p:spPr>
            <a:xfrm>
              <a:off x="5128401" y="1252556"/>
              <a:ext cx="940890" cy="17241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94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1B43-2D7A-23F3-A842-9A33F78A6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34846823-8250-9C70-C4F7-8DE27E9A8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58AF2-9584-0082-6988-2033CEF4E54C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Results – Fluorescence 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BD53615B-FEA0-DA4E-C1C0-DCBC689115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01767"/>
              </p:ext>
            </p:extLst>
          </p:nvPr>
        </p:nvGraphicFramePr>
        <p:xfrm>
          <a:off x="-214893" y="2119579"/>
          <a:ext cx="6538017" cy="431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5C667FB-BBFA-F5B9-70AC-66ED9F78DA77}"/>
              </a:ext>
            </a:extLst>
          </p:cNvPr>
          <p:cNvSpPr txBox="1"/>
          <p:nvPr/>
        </p:nvSpPr>
        <p:spPr>
          <a:xfrm>
            <a:off x="1845916" y="140698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Immunocytochemistry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D719E97-7483-B1FD-6DFC-05DE68CF72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437679"/>
              </p:ext>
            </p:extLst>
          </p:nvPr>
        </p:nvGraphicFramePr>
        <p:xfrm>
          <a:off x="6584481" y="2119579"/>
          <a:ext cx="4869912" cy="421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7285C1A-C745-5520-9DB9-E22108D8E1E4}"/>
              </a:ext>
            </a:extLst>
          </p:cNvPr>
          <p:cNvSpPr txBox="1"/>
          <p:nvPr/>
        </p:nvSpPr>
        <p:spPr>
          <a:xfrm>
            <a:off x="7747270" y="140698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Immunofluorescence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A9CB7C-A631-4C59-5A7A-F35F0311344C}"/>
              </a:ext>
            </a:extLst>
          </p:cNvPr>
          <p:cNvCxnSpPr>
            <a:cxnSpLocks/>
          </p:cNvCxnSpPr>
          <p:nvPr/>
        </p:nvCxnSpPr>
        <p:spPr>
          <a:xfrm>
            <a:off x="6048375" y="1305118"/>
            <a:ext cx="0" cy="540048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784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AEC89-DDC1-9E40-9098-778EC7AB2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0A892CBA-1332-6718-00EF-DD8F46F1A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6A9F8-20E8-6142-9FF1-6862B891677D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Discussion and Conclusion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B29FB-468B-A5FE-623B-0A3F8265CA6E}"/>
              </a:ext>
            </a:extLst>
          </p:cNvPr>
          <p:cNvSpPr txBox="1"/>
          <p:nvPr/>
        </p:nvSpPr>
        <p:spPr>
          <a:xfrm rot="10800000" flipV="1">
            <a:off x="1662541" y="4812136"/>
            <a:ext cx="9878292" cy="923330"/>
          </a:xfrm>
          <a:custGeom>
            <a:avLst/>
            <a:gdLst>
              <a:gd name="connsiteX0" fmla="*/ 0 w 9878292"/>
              <a:gd name="connsiteY0" fmla="*/ 0 h 923330"/>
              <a:gd name="connsiteX1" fmla="*/ 581076 w 9878292"/>
              <a:gd name="connsiteY1" fmla="*/ 0 h 923330"/>
              <a:gd name="connsiteX2" fmla="*/ 964586 w 9878292"/>
              <a:gd name="connsiteY2" fmla="*/ 0 h 923330"/>
              <a:gd name="connsiteX3" fmla="*/ 1249313 w 9878292"/>
              <a:gd name="connsiteY3" fmla="*/ 0 h 923330"/>
              <a:gd name="connsiteX4" fmla="*/ 1830389 w 9878292"/>
              <a:gd name="connsiteY4" fmla="*/ 0 h 923330"/>
              <a:gd name="connsiteX5" fmla="*/ 2609031 w 9878292"/>
              <a:gd name="connsiteY5" fmla="*/ 0 h 923330"/>
              <a:gd name="connsiteX6" fmla="*/ 3190107 w 9878292"/>
              <a:gd name="connsiteY6" fmla="*/ 0 h 923330"/>
              <a:gd name="connsiteX7" fmla="*/ 3573617 w 9878292"/>
              <a:gd name="connsiteY7" fmla="*/ 0 h 923330"/>
              <a:gd name="connsiteX8" fmla="*/ 3957128 w 9878292"/>
              <a:gd name="connsiteY8" fmla="*/ 0 h 923330"/>
              <a:gd name="connsiteX9" fmla="*/ 4241855 w 9878292"/>
              <a:gd name="connsiteY9" fmla="*/ 0 h 923330"/>
              <a:gd name="connsiteX10" fmla="*/ 5020497 w 9878292"/>
              <a:gd name="connsiteY10" fmla="*/ 0 h 923330"/>
              <a:gd name="connsiteX11" fmla="*/ 5404007 w 9878292"/>
              <a:gd name="connsiteY11" fmla="*/ 0 h 923330"/>
              <a:gd name="connsiteX12" fmla="*/ 5787517 w 9878292"/>
              <a:gd name="connsiteY12" fmla="*/ 0 h 923330"/>
              <a:gd name="connsiteX13" fmla="*/ 6072244 w 9878292"/>
              <a:gd name="connsiteY13" fmla="*/ 0 h 923330"/>
              <a:gd name="connsiteX14" fmla="*/ 6455754 w 9878292"/>
              <a:gd name="connsiteY14" fmla="*/ 0 h 923330"/>
              <a:gd name="connsiteX15" fmla="*/ 6938047 w 9878292"/>
              <a:gd name="connsiteY15" fmla="*/ 0 h 923330"/>
              <a:gd name="connsiteX16" fmla="*/ 7617906 w 9878292"/>
              <a:gd name="connsiteY16" fmla="*/ 0 h 923330"/>
              <a:gd name="connsiteX17" fmla="*/ 8297765 w 9878292"/>
              <a:gd name="connsiteY17" fmla="*/ 0 h 923330"/>
              <a:gd name="connsiteX18" fmla="*/ 9076407 w 9878292"/>
              <a:gd name="connsiteY18" fmla="*/ 0 h 923330"/>
              <a:gd name="connsiteX19" fmla="*/ 9361134 w 9878292"/>
              <a:gd name="connsiteY19" fmla="*/ 0 h 923330"/>
              <a:gd name="connsiteX20" fmla="*/ 9878292 w 9878292"/>
              <a:gd name="connsiteY20" fmla="*/ 0 h 923330"/>
              <a:gd name="connsiteX21" fmla="*/ 9878292 w 9878292"/>
              <a:gd name="connsiteY21" fmla="*/ 443198 h 923330"/>
              <a:gd name="connsiteX22" fmla="*/ 9878292 w 9878292"/>
              <a:gd name="connsiteY22" fmla="*/ 923330 h 923330"/>
              <a:gd name="connsiteX23" fmla="*/ 9198433 w 9878292"/>
              <a:gd name="connsiteY23" fmla="*/ 923330 h 923330"/>
              <a:gd name="connsiteX24" fmla="*/ 8814923 w 9878292"/>
              <a:gd name="connsiteY24" fmla="*/ 923330 h 923330"/>
              <a:gd name="connsiteX25" fmla="*/ 8530196 w 9878292"/>
              <a:gd name="connsiteY25" fmla="*/ 923330 h 923330"/>
              <a:gd name="connsiteX26" fmla="*/ 7949120 w 9878292"/>
              <a:gd name="connsiteY26" fmla="*/ 923330 h 923330"/>
              <a:gd name="connsiteX27" fmla="*/ 7170478 w 9878292"/>
              <a:gd name="connsiteY27" fmla="*/ 923330 h 923330"/>
              <a:gd name="connsiteX28" fmla="*/ 6391836 w 9878292"/>
              <a:gd name="connsiteY28" fmla="*/ 923330 h 923330"/>
              <a:gd name="connsiteX29" fmla="*/ 5810760 w 9878292"/>
              <a:gd name="connsiteY29" fmla="*/ 923330 h 923330"/>
              <a:gd name="connsiteX30" fmla="*/ 5328467 w 9878292"/>
              <a:gd name="connsiteY30" fmla="*/ 923330 h 923330"/>
              <a:gd name="connsiteX31" fmla="*/ 4648608 w 9878292"/>
              <a:gd name="connsiteY31" fmla="*/ 923330 h 923330"/>
              <a:gd name="connsiteX32" fmla="*/ 3869966 w 9878292"/>
              <a:gd name="connsiteY32" fmla="*/ 923330 h 923330"/>
              <a:gd name="connsiteX33" fmla="*/ 3486456 w 9878292"/>
              <a:gd name="connsiteY33" fmla="*/ 923330 h 923330"/>
              <a:gd name="connsiteX34" fmla="*/ 3201729 w 9878292"/>
              <a:gd name="connsiteY34" fmla="*/ 923330 h 923330"/>
              <a:gd name="connsiteX35" fmla="*/ 2423087 w 9878292"/>
              <a:gd name="connsiteY35" fmla="*/ 923330 h 923330"/>
              <a:gd name="connsiteX36" fmla="*/ 1644445 w 9878292"/>
              <a:gd name="connsiteY36" fmla="*/ 923330 h 923330"/>
              <a:gd name="connsiteX37" fmla="*/ 865803 w 9878292"/>
              <a:gd name="connsiteY37" fmla="*/ 923330 h 923330"/>
              <a:gd name="connsiteX38" fmla="*/ 0 w 9878292"/>
              <a:gd name="connsiteY38" fmla="*/ 923330 h 923330"/>
              <a:gd name="connsiteX39" fmla="*/ 0 w 9878292"/>
              <a:gd name="connsiteY39" fmla="*/ 452432 h 923330"/>
              <a:gd name="connsiteX40" fmla="*/ 0 w 9878292"/>
              <a:gd name="connsiteY40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878292" h="923330" extrusionOk="0">
                <a:moveTo>
                  <a:pt x="0" y="0"/>
                </a:moveTo>
                <a:cubicBezTo>
                  <a:pt x="198105" y="-21452"/>
                  <a:pt x="449518" y="49113"/>
                  <a:pt x="581076" y="0"/>
                </a:cubicBezTo>
                <a:cubicBezTo>
                  <a:pt x="712634" y="-49113"/>
                  <a:pt x="842778" y="16939"/>
                  <a:pt x="964586" y="0"/>
                </a:cubicBezTo>
                <a:cubicBezTo>
                  <a:pt x="1086394" y="-16939"/>
                  <a:pt x="1132876" y="27763"/>
                  <a:pt x="1249313" y="0"/>
                </a:cubicBezTo>
                <a:cubicBezTo>
                  <a:pt x="1365750" y="-27763"/>
                  <a:pt x="1589281" y="5359"/>
                  <a:pt x="1830389" y="0"/>
                </a:cubicBezTo>
                <a:cubicBezTo>
                  <a:pt x="2071497" y="-5359"/>
                  <a:pt x="2391711" y="26418"/>
                  <a:pt x="2609031" y="0"/>
                </a:cubicBezTo>
                <a:cubicBezTo>
                  <a:pt x="2826351" y="-26418"/>
                  <a:pt x="2946697" y="43811"/>
                  <a:pt x="3190107" y="0"/>
                </a:cubicBezTo>
                <a:cubicBezTo>
                  <a:pt x="3433517" y="-43811"/>
                  <a:pt x="3412910" y="372"/>
                  <a:pt x="3573617" y="0"/>
                </a:cubicBezTo>
                <a:cubicBezTo>
                  <a:pt x="3734324" y="-372"/>
                  <a:pt x="3874535" y="2822"/>
                  <a:pt x="3957128" y="0"/>
                </a:cubicBezTo>
                <a:cubicBezTo>
                  <a:pt x="4039721" y="-2822"/>
                  <a:pt x="4121178" y="28347"/>
                  <a:pt x="4241855" y="0"/>
                </a:cubicBezTo>
                <a:cubicBezTo>
                  <a:pt x="4362532" y="-28347"/>
                  <a:pt x="4855294" y="77541"/>
                  <a:pt x="5020497" y="0"/>
                </a:cubicBezTo>
                <a:cubicBezTo>
                  <a:pt x="5185700" y="-77541"/>
                  <a:pt x="5314904" y="24538"/>
                  <a:pt x="5404007" y="0"/>
                </a:cubicBezTo>
                <a:cubicBezTo>
                  <a:pt x="5493110" y="-24538"/>
                  <a:pt x="5700592" y="10162"/>
                  <a:pt x="5787517" y="0"/>
                </a:cubicBezTo>
                <a:cubicBezTo>
                  <a:pt x="5874442" y="-10162"/>
                  <a:pt x="5948487" y="4153"/>
                  <a:pt x="6072244" y="0"/>
                </a:cubicBezTo>
                <a:cubicBezTo>
                  <a:pt x="6196001" y="-4153"/>
                  <a:pt x="6373295" y="22879"/>
                  <a:pt x="6455754" y="0"/>
                </a:cubicBezTo>
                <a:cubicBezTo>
                  <a:pt x="6538213" y="-22879"/>
                  <a:pt x="6758849" y="1244"/>
                  <a:pt x="6938047" y="0"/>
                </a:cubicBezTo>
                <a:cubicBezTo>
                  <a:pt x="7117245" y="-1244"/>
                  <a:pt x="7319243" y="23458"/>
                  <a:pt x="7617906" y="0"/>
                </a:cubicBezTo>
                <a:cubicBezTo>
                  <a:pt x="7916569" y="-23458"/>
                  <a:pt x="8098033" y="74762"/>
                  <a:pt x="8297765" y="0"/>
                </a:cubicBezTo>
                <a:cubicBezTo>
                  <a:pt x="8497497" y="-74762"/>
                  <a:pt x="8811337" y="16724"/>
                  <a:pt x="9076407" y="0"/>
                </a:cubicBezTo>
                <a:cubicBezTo>
                  <a:pt x="9341477" y="-16724"/>
                  <a:pt x="9302712" y="1041"/>
                  <a:pt x="9361134" y="0"/>
                </a:cubicBezTo>
                <a:cubicBezTo>
                  <a:pt x="9419556" y="-1041"/>
                  <a:pt x="9624761" y="24470"/>
                  <a:pt x="9878292" y="0"/>
                </a:cubicBezTo>
                <a:cubicBezTo>
                  <a:pt x="9890281" y="190947"/>
                  <a:pt x="9867769" y="240498"/>
                  <a:pt x="9878292" y="443198"/>
                </a:cubicBezTo>
                <a:cubicBezTo>
                  <a:pt x="9888815" y="645898"/>
                  <a:pt x="9852579" y="712645"/>
                  <a:pt x="9878292" y="923330"/>
                </a:cubicBezTo>
                <a:cubicBezTo>
                  <a:pt x="9672526" y="926781"/>
                  <a:pt x="9428952" y="861026"/>
                  <a:pt x="9198433" y="923330"/>
                </a:cubicBezTo>
                <a:cubicBezTo>
                  <a:pt x="8967914" y="985634"/>
                  <a:pt x="8988183" y="909926"/>
                  <a:pt x="8814923" y="923330"/>
                </a:cubicBezTo>
                <a:cubicBezTo>
                  <a:pt x="8641663" y="936734"/>
                  <a:pt x="8636431" y="899137"/>
                  <a:pt x="8530196" y="923330"/>
                </a:cubicBezTo>
                <a:cubicBezTo>
                  <a:pt x="8423961" y="947523"/>
                  <a:pt x="8225968" y="854435"/>
                  <a:pt x="7949120" y="923330"/>
                </a:cubicBezTo>
                <a:cubicBezTo>
                  <a:pt x="7672272" y="992225"/>
                  <a:pt x="7524303" y="899342"/>
                  <a:pt x="7170478" y="923330"/>
                </a:cubicBezTo>
                <a:cubicBezTo>
                  <a:pt x="6816653" y="947318"/>
                  <a:pt x="6590206" y="898323"/>
                  <a:pt x="6391836" y="923330"/>
                </a:cubicBezTo>
                <a:cubicBezTo>
                  <a:pt x="6193466" y="948337"/>
                  <a:pt x="6007843" y="907326"/>
                  <a:pt x="5810760" y="923330"/>
                </a:cubicBezTo>
                <a:cubicBezTo>
                  <a:pt x="5613677" y="939334"/>
                  <a:pt x="5460019" y="897239"/>
                  <a:pt x="5328467" y="923330"/>
                </a:cubicBezTo>
                <a:cubicBezTo>
                  <a:pt x="5196915" y="949421"/>
                  <a:pt x="4816298" y="912531"/>
                  <a:pt x="4648608" y="923330"/>
                </a:cubicBezTo>
                <a:cubicBezTo>
                  <a:pt x="4480918" y="934129"/>
                  <a:pt x="4028915" y="830027"/>
                  <a:pt x="3869966" y="923330"/>
                </a:cubicBezTo>
                <a:cubicBezTo>
                  <a:pt x="3711017" y="1016633"/>
                  <a:pt x="3580248" y="910185"/>
                  <a:pt x="3486456" y="923330"/>
                </a:cubicBezTo>
                <a:cubicBezTo>
                  <a:pt x="3392664" y="936475"/>
                  <a:pt x="3293387" y="901159"/>
                  <a:pt x="3201729" y="923330"/>
                </a:cubicBezTo>
                <a:cubicBezTo>
                  <a:pt x="3110071" y="945501"/>
                  <a:pt x="2668281" y="863343"/>
                  <a:pt x="2423087" y="923330"/>
                </a:cubicBezTo>
                <a:cubicBezTo>
                  <a:pt x="2177893" y="983317"/>
                  <a:pt x="1992084" y="891296"/>
                  <a:pt x="1644445" y="923330"/>
                </a:cubicBezTo>
                <a:cubicBezTo>
                  <a:pt x="1296806" y="955364"/>
                  <a:pt x="1047886" y="847138"/>
                  <a:pt x="865803" y="923330"/>
                </a:cubicBezTo>
                <a:cubicBezTo>
                  <a:pt x="683720" y="999522"/>
                  <a:pt x="242238" y="853108"/>
                  <a:pt x="0" y="923330"/>
                </a:cubicBezTo>
                <a:cubicBezTo>
                  <a:pt x="-45983" y="720321"/>
                  <a:pt x="26626" y="627683"/>
                  <a:pt x="0" y="452432"/>
                </a:cubicBezTo>
                <a:cubicBezTo>
                  <a:pt x="-26626" y="277181"/>
                  <a:pt x="32942" y="113195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461937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IE" dirty="0"/>
              <a:t>Further studies should focus on testing the neurotrophin-loaded microcarriers with RM3.5 iPSC-DAPs to evaluate their potential and investigate if the microcarriers can enhance cell survival and differentiation.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B5071E-E70D-30CD-04F2-D8DC0E34A4EC}"/>
              </a:ext>
            </a:extLst>
          </p:cNvPr>
          <p:cNvSpPr txBox="1"/>
          <p:nvPr/>
        </p:nvSpPr>
        <p:spPr>
          <a:xfrm>
            <a:off x="1662546" y="1513086"/>
            <a:ext cx="9878290" cy="1754326"/>
          </a:xfrm>
          <a:custGeom>
            <a:avLst/>
            <a:gdLst>
              <a:gd name="connsiteX0" fmla="*/ 0 w 9878290"/>
              <a:gd name="connsiteY0" fmla="*/ 0 h 1754326"/>
              <a:gd name="connsiteX1" fmla="*/ 482293 w 9878290"/>
              <a:gd name="connsiteY1" fmla="*/ 0 h 1754326"/>
              <a:gd name="connsiteX2" fmla="*/ 767020 w 9878290"/>
              <a:gd name="connsiteY2" fmla="*/ 0 h 1754326"/>
              <a:gd name="connsiteX3" fmla="*/ 1545662 w 9878290"/>
              <a:gd name="connsiteY3" fmla="*/ 0 h 1754326"/>
              <a:gd name="connsiteX4" fmla="*/ 2027955 w 9878290"/>
              <a:gd name="connsiteY4" fmla="*/ 0 h 1754326"/>
              <a:gd name="connsiteX5" fmla="*/ 2510248 w 9878290"/>
              <a:gd name="connsiteY5" fmla="*/ 0 h 1754326"/>
              <a:gd name="connsiteX6" fmla="*/ 3288889 w 9878290"/>
              <a:gd name="connsiteY6" fmla="*/ 0 h 1754326"/>
              <a:gd name="connsiteX7" fmla="*/ 3672400 w 9878290"/>
              <a:gd name="connsiteY7" fmla="*/ 0 h 1754326"/>
              <a:gd name="connsiteX8" fmla="*/ 4451041 w 9878290"/>
              <a:gd name="connsiteY8" fmla="*/ 0 h 1754326"/>
              <a:gd name="connsiteX9" fmla="*/ 5229683 w 9878290"/>
              <a:gd name="connsiteY9" fmla="*/ 0 h 1754326"/>
              <a:gd name="connsiteX10" fmla="*/ 5810759 w 9878290"/>
              <a:gd name="connsiteY10" fmla="*/ 0 h 1754326"/>
              <a:gd name="connsiteX11" fmla="*/ 6589401 w 9878290"/>
              <a:gd name="connsiteY11" fmla="*/ 0 h 1754326"/>
              <a:gd name="connsiteX12" fmla="*/ 7071693 w 9878290"/>
              <a:gd name="connsiteY12" fmla="*/ 0 h 1754326"/>
              <a:gd name="connsiteX13" fmla="*/ 7553986 w 9878290"/>
              <a:gd name="connsiteY13" fmla="*/ 0 h 1754326"/>
              <a:gd name="connsiteX14" fmla="*/ 8233845 w 9878290"/>
              <a:gd name="connsiteY14" fmla="*/ 0 h 1754326"/>
              <a:gd name="connsiteX15" fmla="*/ 8716138 w 9878290"/>
              <a:gd name="connsiteY15" fmla="*/ 0 h 1754326"/>
              <a:gd name="connsiteX16" fmla="*/ 9878290 w 9878290"/>
              <a:gd name="connsiteY16" fmla="*/ 0 h 1754326"/>
              <a:gd name="connsiteX17" fmla="*/ 9878290 w 9878290"/>
              <a:gd name="connsiteY17" fmla="*/ 619862 h 1754326"/>
              <a:gd name="connsiteX18" fmla="*/ 9878290 w 9878290"/>
              <a:gd name="connsiteY18" fmla="*/ 1222180 h 1754326"/>
              <a:gd name="connsiteX19" fmla="*/ 9878290 w 9878290"/>
              <a:gd name="connsiteY19" fmla="*/ 1754326 h 1754326"/>
              <a:gd name="connsiteX20" fmla="*/ 9593563 w 9878290"/>
              <a:gd name="connsiteY20" fmla="*/ 1754326 h 1754326"/>
              <a:gd name="connsiteX21" fmla="*/ 8814921 w 9878290"/>
              <a:gd name="connsiteY21" fmla="*/ 1754326 h 1754326"/>
              <a:gd name="connsiteX22" fmla="*/ 8233845 w 9878290"/>
              <a:gd name="connsiteY22" fmla="*/ 1754326 h 1754326"/>
              <a:gd name="connsiteX23" fmla="*/ 7850335 w 9878290"/>
              <a:gd name="connsiteY23" fmla="*/ 1754326 h 1754326"/>
              <a:gd name="connsiteX24" fmla="*/ 7269259 w 9878290"/>
              <a:gd name="connsiteY24" fmla="*/ 1754326 h 1754326"/>
              <a:gd name="connsiteX25" fmla="*/ 6984532 w 9878290"/>
              <a:gd name="connsiteY25" fmla="*/ 1754326 h 1754326"/>
              <a:gd name="connsiteX26" fmla="*/ 6699805 w 9878290"/>
              <a:gd name="connsiteY26" fmla="*/ 1754326 h 1754326"/>
              <a:gd name="connsiteX27" fmla="*/ 6118729 w 9878290"/>
              <a:gd name="connsiteY27" fmla="*/ 1754326 h 1754326"/>
              <a:gd name="connsiteX28" fmla="*/ 5735219 w 9878290"/>
              <a:gd name="connsiteY28" fmla="*/ 1754326 h 1754326"/>
              <a:gd name="connsiteX29" fmla="*/ 5055360 w 9878290"/>
              <a:gd name="connsiteY29" fmla="*/ 1754326 h 1754326"/>
              <a:gd name="connsiteX30" fmla="*/ 4671850 w 9878290"/>
              <a:gd name="connsiteY30" fmla="*/ 1754326 h 1754326"/>
              <a:gd name="connsiteX31" fmla="*/ 3991991 w 9878290"/>
              <a:gd name="connsiteY31" fmla="*/ 1754326 h 1754326"/>
              <a:gd name="connsiteX32" fmla="*/ 3707264 w 9878290"/>
              <a:gd name="connsiteY32" fmla="*/ 1754326 h 1754326"/>
              <a:gd name="connsiteX33" fmla="*/ 3027405 w 9878290"/>
              <a:gd name="connsiteY33" fmla="*/ 1754326 h 1754326"/>
              <a:gd name="connsiteX34" fmla="*/ 2643895 w 9878290"/>
              <a:gd name="connsiteY34" fmla="*/ 1754326 h 1754326"/>
              <a:gd name="connsiteX35" fmla="*/ 2359168 w 9878290"/>
              <a:gd name="connsiteY35" fmla="*/ 1754326 h 1754326"/>
              <a:gd name="connsiteX36" fmla="*/ 1975658 w 9878290"/>
              <a:gd name="connsiteY36" fmla="*/ 1754326 h 1754326"/>
              <a:gd name="connsiteX37" fmla="*/ 1295799 w 9878290"/>
              <a:gd name="connsiteY37" fmla="*/ 1754326 h 1754326"/>
              <a:gd name="connsiteX38" fmla="*/ 912289 w 9878290"/>
              <a:gd name="connsiteY38" fmla="*/ 1754326 h 1754326"/>
              <a:gd name="connsiteX39" fmla="*/ 627562 w 9878290"/>
              <a:gd name="connsiteY39" fmla="*/ 1754326 h 1754326"/>
              <a:gd name="connsiteX40" fmla="*/ 0 w 9878290"/>
              <a:gd name="connsiteY40" fmla="*/ 1754326 h 1754326"/>
              <a:gd name="connsiteX41" fmla="*/ 0 w 9878290"/>
              <a:gd name="connsiteY41" fmla="*/ 1187094 h 1754326"/>
              <a:gd name="connsiteX42" fmla="*/ 0 w 9878290"/>
              <a:gd name="connsiteY42" fmla="*/ 654948 h 1754326"/>
              <a:gd name="connsiteX43" fmla="*/ 0 w 9878290"/>
              <a:gd name="connsiteY43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878290" h="1754326" extrusionOk="0">
                <a:moveTo>
                  <a:pt x="0" y="0"/>
                </a:moveTo>
                <a:cubicBezTo>
                  <a:pt x="192719" y="-14776"/>
                  <a:pt x="241812" y="44009"/>
                  <a:pt x="482293" y="0"/>
                </a:cubicBezTo>
                <a:cubicBezTo>
                  <a:pt x="722774" y="-44009"/>
                  <a:pt x="663684" y="4618"/>
                  <a:pt x="767020" y="0"/>
                </a:cubicBezTo>
                <a:cubicBezTo>
                  <a:pt x="870356" y="-4618"/>
                  <a:pt x="1366474" y="19010"/>
                  <a:pt x="1545662" y="0"/>
                </a:cubicBezTo>
                <a:cubicBezTo>
                  <a:pt x="1724850" y="-19010"/>
                  <a:pt x="1866544" y="40784"/>
                  <a:pt x="2027955" y="0"/>
                </a:cubicBezTo>
                <a:cubicBezTo>
                  <a:pt x="2189366" y="-40784"/>
                  <a:pt x="2287676" y="55541"/>
                  <a:pt x="2510248" y="0"/>
                </a:cubicBezTo>
                <a:cubicBezTo>
                  <a:pt x="2732820" y="-55541"/>
                  <a:pt x="3021816" y="83050"/>
                  <a:pt x="3288889" y="0"/>
                </a:cubicBezTo>
                <a:cubicBezTo>
                  <a:pt x="3555962" y="-83050"/>
                  <a:pt x="3593014" y="9769"/>
                  <a:pt x="3672400" y="0"/>
                </a:cubicBezTo>
                <a:cubicBezTo>
                  <a:pt x="3751786" y="-9769"/>
                  <a:pt x="4249781" y="90337"/>
                  <a:pt x="4451041" y="0"/>
                </a:cubicBezTo>
                <a:cubicBezTo>
                  <a:pt x="4652301" y="-90337"/>
                  <a:pt x="5020345" y="44454"/>
                  <a:pt x="5229683" y="0"/>
                </a:cubicBezTo>
                <a:cubicBezTo>
                  <a:pt x="5439021" y="-44454"/>
                  <a:pt x="5586601" y="5197"/>
                  <a:pt x="5810759" y="0"/>
                </a:cubicBezTo>
                <a:cubicBezTo>
                  <a:pt x="6034917" y="-5197"/>
                  <a:pt x="6206251" y="33529"/>
                  <a:pt x="6589401" y="0"/>
                </a:cubicBezTo>
                <a:cubicBezTo>
                  <a:pt x="6972551" y="-33529"/>
                  <a:pt x="6940121" y="35939"/>
                  <a:pt x="7071693" y="0"/>
                </a:cubicBezTo>
                <a:cubicBezTo>
                  <a:pt x="7203265" y="-35939"/>
                  <a:pt x="7333122" y="9670"/>
                  <a:pt x="7553986" y="0"/>
                </a:cubicBezTo>
                <a:cubicBezTo>
                  <a:pt x="7774850" y="-9670"/>
                  <a:pt x="7928124" y="30476"/>
                  <a:pt x="8233845" y="0"/>
                </a:cubicBezTo>
                <a:cubicBezTo>
                  <a:pt x="8539566" y="-30476"/>
                  <a:pt x="8563284" y="50533"/>
                  <a:pt x="8716138" y="0"/>
                </a:cubicBezTo>
                <a:cubicBezTo>
                  <a:pt x="8868992" y="-50533"/>
                  <a:pt x="9579891" y="62539"/>
                  <a:pt x="9878290" y="0"/>
                </a:cubicBezTo>
                <a:cubicBezTo>
                  <a:pt x="9917276" y="133805"/>
                  <a:pt x="9859682" y="440912"/>
                  <a:pt x="9878290" y="619862"/>
                </a:cubicBezTo>
                <a:cubicBezTo>
                  <a:pt x="9896898" y="798812"/>
                  <a:pt x="9823634" y="1093210"/>
                  <a:pt x="9878290" y="1222180"/>
                </a:cubicBezTo>
                <a:cubicBezTo>
                  <a:pt x="9932946" y="1351150"/>
                  <a:pt x="9831817" y="1552681"/>
                  <a:pt x="9878290" y="1754326"/>
                </a:cubicBezTo>
                <a:cubicBezTo>
                  <a:pt x="9739418" y="1758783"/>
                  <a:pt x="9705532" y="1751013"/>
                  <a:pt x="9593563" y="1754326"/>
                </a:cubicBezTo>
                <a:cubicBezTo>
                  <a:pt x="9481594" y="1757639"/>
                  <a:pt x="9202945" y="1716266"/>
                  <a:pt x="8814921" y="1754326"/>
                </a:cubicBezTo>
                <a:cubicBezTo>
                  <a:pt x="8426897" y="1792386"/>
                  <a:pt x="8456965" y="1715677"/>
                  <a:pt x="8233845" y="1754326"/>
                </a:cubicBezTo>
                <a:cubicBezTo>
                  <a:pt x="8010725" y="1792975"/>
                  <a:pt x="7968817" y="1716534"/>
                  <a:pt x="7850335" y="1754326"/>
                </a:cubicBezTo>
                <a:cubicBezTo>
                  <a:pt x="7731853" y="1792118"/>
                  <a:pt x="7455804" y="1753057"/>
                  <a:pt x="7269259" y="1754326"/>
                </a:cubicBezTo>
                <a:cubicBezTo>
                  <a:pt x="7082714" y="1755595"/>
                  <a:pt x="7098568" y="1741059"/>
                  <a:pt x="6984532" y="1754326"/>
                </a:cubicBezTo>
                <a:cubicBezTo>
                  <a:pt x="6870496" y="1767593"/>
                  <a:pt x="6787852" y="1729577"/>
                  <a:pt x="6699805" y="1754326"/>
                </a:cubicBezTo>
                <a:cubicBezTo>
                  <a:pt x="6611758" y="1779075"/>
                  <a:pt x="6315389" y="1712638"/>
                  <a:pt x="6118729" y="1754326"/>
                </a:cubicBezTo>
                <a:cubicBezTo>
                  <a:pt x="5922069" y="1796014"/>
                  <a:pt x="5892666" y="1733075"/>
                  <a:pt x="5735219" y="1754326"/>
                </a:cubicBezTo>
                <a:cubicBezTo>
                  <a:pt x="5577772" y="1775577"/>
                  <a:pt x="5314107" y="1680699"/>
                  <a:pt x="5055360" y="1754326"/>
                </a:cubicBezTo>
                <a:cubicBezTo>
                  <a:pt x="4796613" y="1827953"/>
                  <a:pt x="4842335" y="1752411"/>
                  <a:pt x="4671850" y="1754326"/>
                </a:cubicBezTo>
                <a:cubicBezTo>
                  <a:pt x="4501365" y="1756241"/>
                  <a:pt x="4137371" y="1699420"/>
                  <a:pt x="3991991" y="1754326"/>
                </a:cubicBezTo>
                <a:cubicBezTo>
                  <a:pt x="3846611" y="1809232"/>
                  <a:pt x="3771465" y="1732877"/>
                  <a:pt x="3707264" y="1754326"/>
                </a:cubicBezTo>
                <a:cubicBezTo>
                  <a:pt x="3643063" y="1775775"/>
                  <a:pt x="3233587" y="1733195"/>
                  <a:pt x="3027405" y="1754326"/>
                </a:cubicBezTo>
                <a:cubicBezTo>
                  <a:pt x="2821223" y="1775457"/>
                  <a:pt x="2742514" y="1738688"/>
                  <a:pt x="2643895" y="1754326"/>
                </a:cubicBezTo>
                <a:cubicBezTo>
                  <a:pt x="2545276" y="1769964"/>
                  <a:pt x="2483365" y="1743079"/>
                  <a:pt x="2359168" y="1754326"/>
                </a:cubicBezTo>
                <a:cubicBezTo>
                  <a:pt x="2234971" y="1765573"/>
                  <a:pt x="2089934" y="1729239"/>
                  <a:pt x="1975658" y="1754326"/>
                </a:cubicBezTo>
                <a:cubicBezTo>
                  <a:pt x="1861382" y="1779413"/>
                  <a:pt x="1555461" y="1686906"/>
                  <a:pt x="1295799" y="1754326"/>
                </a:cubicBezTo>
                <a:cubicBezTo>
                  <a:pt x="1036137" y="1821746"/>
                  <a:pt x="1008106" y="1747389"/>
                  <a:pt x="912289" y="1754326"/>
                </a:cubicBezTo>
                <a:cubicBezTo>
                  <a:pt x="816472" y="1761263"/>
                  <a:pt x="721793" y="1723729"/>
                  <a:pt x="627562" y="1754326"/>
                </a:cubicBezTo>
                <a:cubicBezTo>
                  <a:pt x="533331" y="1784923"/>
                  <a:pt x="278558" y="1703468"/>
                  <a:pt x="0" y="1754326"/>
                </a:cubicBezTo>
                <a:cubicBezTo>
                  <a:pt x="-50321" y="1515601"/>
                  <a:pt x="65564" y="1457680"/>
                  <a:pt x="0" y="1187094"/>
                </a:cubicBezTo>
                <a:cubicBezTo>
                  <a:pt x="-65564" y="916508"/>
                  <a:pt x="59341" y="854000"/>
                  <a:pt x="0" y="654948"/>
                </a:cubicBezTo>
                <a:cubicBezTo>
                  <a:pt x="-59341" y="455896"/>
                  <a:pt x="43078" y="205515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IE" dirty="0"/>
              <a:t>The microcarriers did not affect cell survival (Human Nuclei and Stem121 staining), microgliosis (OX42 staining) or </a:t>
            </a:r>
            <a:r>
              <a:rPr lang="en-IE" dirty="0" err="1"/>
              <a:t>astrocytosis</a:t>
            </a:r>
            <a:r>
              <a:rPr lang="en-IE" dirty="0"/>
              <a:t> (GFAP staining) when compared to cells alone. The microcarriers are cytocompatible and biocompatible.</a:t>
            </a:r>
          </a:p>
          <a:p>
            <a:pPr algn="just"/>
            <a:endParaRPr lang="en-IE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IE" dirty="0"/>
              <a:t>The fluorescently tagged microcarriers remained successfully labelled </a:t>
            </a:r>
            <a:r>
              <a:rPr lang="en-IE" i="1" dirty="0"/>
              <a:t>in vivo </a:t>
            </a:r>
            <a:r>
              <a:rPr lang="en-IE" dirty="0"/>
              <a:t>and the RM3.5 iPSC-DAPs showed promising differentiation patterns </a:t>
            </a:r>
            <a:r>
              <a:rPr lang="en-IE" i="1" dirty="0"/>
              <a:t>in vitro. </a:t>
            </a:r>
            <a:endParaRPr lang="en-IE" dirty="0"/>
          </a:p>
        </p:txBody>
      </p:sp>
      <p:pic>
        <p:nvPicPr>
          <p:cNvPr id="8" name="Graphic 7" descr="Microscope outline">
            <a:extLst>
              <a:ext uri="{FF2B5EF4-FFF2-40B4-BE49-F238E27FC236}">
                <a16:creationId xmlns:a16="http://schemas.microsoft.com/office/drawing/2014/main" id="{EBF9DFA9-060C-6CED-5173-4533FD53C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480" y="1513086"/>
            <a:ext cx="720000" cy="720000"/>
          </a:xfrm>
          <a:prstGeom prst="rect">
            <a:avLst/>
          </a:prstGeom>
        </p:spPr>
      </p:pic>
      <p:pic>
        <p:nvPicPr>
          <p:cNvPr id="10" name="Graphic 9" descr="Petri Dish outline">
            <a:extLst>
              <a:ext uri="{FF2B5EF4-FFF2-40B4-BE49-F238E27FC236}">
                <a16:creationId xmlns:a16="http://schemas.microsoft.com/office/drawing/2014/main" id="{178EBBEE-4EE5-5B9C-7824-720238C79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480" y="2506742"/>
            <a:ext cx="718609" cy="718609"/>
          </a:xfrm>
          <a:prstGeom prst="rect">
            <a:avLst/>
          </a:prstGeom>
        </p:spPr>
      </p:pic>
      <p:pic>
        <p:nvPicPr>
          <p:cNvPr id="12" name="Graphic 11" descr="Scientist female outline">
            <a:extLst>
              <a:ext uri="{FF2B5EF4-FFF2-40B4-BE49-F238E27FC236}">
                <a16:creationId xmlns:a16="http://schemas.microsoft.com/office/drawing/2014/main" id="{A2291989-8D65-232B-E6F9-9A77B63D7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0480" y="493622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9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02F3B-F151-8F03-47E8-5E794F0A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B2FFFAD2-5878-9CDA-7BA4-17795A0C4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5F4EE-5841-1578-E2D4-936F8BB06156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>
                <a:solidFill>
                  <a:schemeClr val="bg1"/>
                </a:solidFill>
              </a:rPr>
              <a:t>Acknowledgments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8105E8-C4FB-3736-7034-BC130A2186AD}"/>
              </a:ext>
            </a:extLst>
          </p:cNvPr>
          <p:cNvSpPr txBox="1"/>
          <p:nvPr/>
        </p:nvSpPr>
        <p:spPr>
          <a:xfrm>
            <a:off x="255181" y="1328053"/>
            <a:ext cx="22963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/>
              <a:t>University of Galway</a:t>
            </a:r>
          </a:p>
          <a:p>
            <a:r>
              <a:rPr lang="en-IE" dirty="0"/>
              <a:t>Prof Eilís Dowd</a:t>
            </a:r>
          </a:p>
          <a:p>
            <a:r>
              <a:rPr lang="en-IE" dirty="0"/>
              <a:t>Dr Declan McKernan</a:t>
            </a:r>
          </a:p>
          <a:p>
            <a:r>
              <a:rPr lang="en-IE" dirty="0"/>
              <a:t>Dr Giulia </a:t>
            </a:r>
            <a:r>
              <a:rPr lang="en-IE" dirty="0" err="1"/>
              <a:t>Comini</a:t>
            </a:r>
            <a:endParaRPr lang="en-IE" dirty="0"/>
          </a:p>
          <a:p>
            <a:r>
              <a:rPr lang="en-IE" dirty="0"/>
              <a:t>Ms Sarah </a:t>
            </a:r>
            <a:r>
              <a:rPr lang="en-IE" dirty="0" err="1"/>
              <a:t>Crudden</a:t>
            </a:r>
            <a:endParaRPr lang="en-IE" dirty="0"/>
          </a:p>
          <a:p>
            <a:r>
              <a:rPr lang="en-IE" dirty="0"/>
              <a:t>Mr Tommy Patton</a:t>
            </a:r>
          </a:p>
          <a:p>
            <a:r>
              <a:rPr lang="en-IE" dirty="0"/>
              <a:t>Ms Sienna </a:t>
            </a:r>
            <a:r>
              <a:rPr lang="en-IE" dirty="0" err="1"/>
              <a:t>Stucke</a:t>
            </a:r>
            <a:endParaRPr lang="en-IE" dirty="0"/>
          </a:p>
          <a:p>
            <a:r>
              <a:rPr lang="en-IE" dirty="0"/>
              <a:t>Ms Robyn Gaffey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DA17A9-4F9C-54DA-34C1-46DC91979187}"/>
              </a:ext>
            </a:extLst>
          </p:cNvPr>
          <p:cNvSpPr txBox="1"/>
          <p:nvPr/>
        </p:nvSpPr>
        <p:spPr>
          <a:xfrm>
            <a:off x="255181" y="4897875"/>
            <a:ext cx="2951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/>
              <a:t>Cardiff University</a:t>
            </a:r>
          </a:p>
          <a:p>
            <a:r>
              <a:rPr lang="en-IE" dirty="0"/>
              <a:t>Dr Ben Newland</a:t>
            </a:r>
          </a:p>
          <a:p>
            <a:r>
              <a:rPr lang="en-IE" dirty="0"/>
              <a:t>Dr Abrar </a:t>
            </a:r>
            <a:r>
              <a:rPr lang="en-IE" dirty="0" err="1"/>
              <a:t>Hakami</a:t>
            </a:r>
            <a:endParaRPr lang="en-IE" dirty="0"/>
          </a:p>
          <a:p>
            <a:r>
              <a:rPr lang="en-IE" dirty="0"/>
              <a:t>Dr Sophie Hill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E9B289-2B83-6F80-B677-4E3A86626C9D}"/>
              </a:ext>
            </a:extLst>
          </p:cNvPr>
          <p:cNvSpPr txBox="1"/>
          <p:nvPr/>
        </p:nvSpPr>
        <p:spPr>
          <a:xfrm>
            <a:off x="3410109" y="1328053"/>
            <a:ext cx="3167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/>
              <a:t>The University of Edinburgh </a:t>
            </a:r>
          </a:p>
          <a:p>
            <a:r>
              <a:rPr lang="en-IE" dirty="0"/>
              <a:t>Prof Tilo </a:t>
            </a:r>
            <a:r>
              <a:rPr lang="en-IE" dirty="0" err="1"/>
              <a:t>Kunath</a:t>
            </a:r>
            <a:endParaRPr lang="en-IE" dirty="0"/>
          </a:p>
          <a:p>
            <a:r>
              <a:rPr lang="en-IE" dirty="0"/>
              <a:t>Dr Nicola Drummond</a:t>
            </a:r>
          </a:p>
          <a:p>
            <a:r>
              <a:rPr lang="en-IE" dirty="0"/>
              <a:t>Ms Michela Barbato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8B6F3-E7AB-FD11-146E-E724FC530746}"/>
              </a:ext>
            </a:extLst>
          </p:cNvPr>
          <p:cNvSpPr txBox="1"/>
          <p:nvPr/>
        </p:nvSpPr>
        <p:spPr>
          <a:xfrm>
            <a:off x="3410109" y="2697466"/>
            <a:ext cx="3167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/>
              <a:t>The Florey Institute, The University of Melbourne </a:t>
            </a:r>
          </a:p>
          <a:p>
            <a:r>
              <a:rPr lang="en-IE" dirty="0"/>
              <a:t>Prof Clare Parish</a:t>
            </a:r>
          </a:p>
          <a:p>
            <a:r>
              <a:rPr lang="en-IE" dirty="0"/>
              <a:t>Dr Niamh Moriarty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7EE28A-8FF5-EC99-A074-0D1BF684C19E}"/>
              </a:ext>
            </a:extLst>
          </p:cNvPr>
          <p:cNvSpPr txBox="1"/>
          <p:nvPr/>
        </p:nvSpPr>
        <p:spPr>
          <a:xfrm>
            <a:off x="255181" y="3805461"/>
            <a:ext cx="2945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/>
              <a:t>Funding</a:t>
            </a:r>
          </a:p>
          <a:p>
            <a:r>
              <a:rPr lang="en-IE" dirty="0"/>
              <a:t>Research Ireland - </a:t>
            </a:r>
            <a:r>
              <a:rPr lang="en-I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GOIPG/2023/3047</a:t>
            </a:r>
            <a:endParaRPr lang="en-IE" dirty="0"/>
          </a:p>
        </p:txBody>
      </p:sp>
      <p:pic>
        <p:nvPicPr>
          <p:cNvPr id="14" name="Picture 13" descr="Research Ireland added a new photo. - Research Ireland">
            <a:extLst>
              <a:ext uri="{FF2B5EF4-FFF2-40B4-BE49-F238E27FC236}">
                <a16:creationId xmlns:a16="http://schemas.microsoft.com/office/drawing/2014/main" id="{4D2A9D88-3441-BBAF-837C-33F98223EE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3" b="39023"/>
          <a:stretch/>
        </p:blipFill>
        <p:spPr bwMode="auto">
          <a:xfrm>
            <a:off x="2263024" y="6245716"/>
            <a:ext cx="2545973" cy="55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University of Galway - Wikipedia">
            <a:extLst>
              <a:ext uri="{FF2B5EF4-FFF2-40B4-BE49-F238E27FC236}">
                <a16:creationId xmlns:a16="http://schemas.microsoft.com/office/drawing/2014/main" id="{90EF64D0-5953-C3D3-B916-C5B344665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91" y="6085370"/>
            <a:ext cx="1545642" cy="74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group of people posing for a photo in front of a building&#10;&#10;Description automatically generated">
            <a:extLst>
              <a:ext uri="{FF2B5EF4-FFF2-40B4-BE49-F238E27FC236}">
                <a16:creationId xmlns:a16="http://schemas.microsoft.com/office/drawing/2014/main" id="{78152B5B-60AE-EBAD-E5D9-134D12E6AF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590" b="17690"/>
          <a:stretch/>
        </p:blipFill>
        <p:spPr>
          <a:xfrm>
            <a:off x="7213304" y="1245418"/>
            <a:ext cx="4876800" cy="4663588"/>
          </a:xfrm>
          <a:prstGeom prst="rect">
            <a:avLst/>
          </a:prstGeom>
        </p:spPr>
      </p:pic>
      <p:pic>
        <p:nvPicPr>
          <p:cNvPr id="19" name="Picture 18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62AEDDA8-6926-07FF-4F64-24CA79E00B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982"/>
          <a:stretch/>
        </p:blipFill>
        <p:spPr>
          <a:xfrm>
            <a:off x="3406349" y="4096560"/>
            <a:ext cx="3376997" cy="13687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20F770D-11F5-6AFB-FECB-80F26289A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88" y="6035061"/>
            <a:ext cx="809906" cy="77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llege Spotlight – the University of Edinburgh | College Expert">
            <a:extLst>
              <a:ext uri="{FF2B5EF4-FFF2-40B4-BE49-F238E27FC236}">
                <a16:creationId xmlns:a16="http://schemas.microsoft.com/office/drawing/2014/main" id="{6B066E1A-679C-40A0-FAC6-B0043BC60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285" y="6201616"/>
            <a:ext cx="2545973" cy="6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 University of Melbourne Logo PNG Transparent &amp; SVG Vector - Freebie  Supply">
            <a:extLst>
              <a:ext uri="{FF2B5EF4-FFF2-40B4-BE49-F238E27FC236}">
                <a16:creationId xmlns:a16="http://schemas.microsoft.com/office/drawing/2014/main" id="{8B94E15E-170C-BDFF-9100-1C61E34D0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949" y="5877146"/>
            <a:ext cx="980854" cy="9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23411C-B983-E831-464E-93C08AD4A5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80494" y="5949044"/>
            <a:ext cx="1252818" cy="87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48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DE844-3F6F-9C9A-E1B6-9B709B8A6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A3D8BD0F-0D19-AAF1-3942-0E0C90040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22339-0B6E-ADA5-0F85-05A81EACF2F2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>
                <a:solidFill>
                  <a:schemeClr val="bg1"/>
                </a:solidFill>
              </a:rPr>
              <a:t>References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7FC42E-11D4-3422-1D4E-51D09D1B4F0B}"/>
              </a:ext>
            </a:extLst>
          </p:cNvPr>
          <p:cNvSpPr txBox="1"/>
          <p:nvPr/>
        </p:nvSpPr>
        <p:spPr>
          <a:xfrm>
            <a:off x="291220" y="1763348"/>
            <a:ext cx="11609560" cy="3923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Comini G, Dowd E. A systematic review of progenitor survival and maturation in Parkinsonian models. Neural Regen Res. 2024 Nov 13. </a:t>
            </a:r>
            <a:r>
              <a:rPr lang="en-IE" sz="1400" b="0" i="0" u="none" strike="noStrike" dirty="0" err="1">
                <a:solidFill>
                  <a:srgbClr val="212121"/>
                </a:solidFill>
                <a:effectLst/>
              </a:rPr>
              <a:t>doi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: 10.4103/NRR.NRR-D-24-00894. </a:t>
            </a:r>
            <a:r>
              <a:rPr lang="en-IE" sz="1400" b="0" i="0" u="none" strike="noStrike" dirty="0" err="1">
                <a:solidFill>
                  <a:srgbClr val="212121"/>
                </a:solidFill>
                <a:effectLst/>
              </a:rPr>
              <a:t>Epub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 ahead of print. PMID: 39589166.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Comini, G., &amp; Dowd, E. (2025). The loaded matrix: </a:t>
            </a:r>
            <a:r>
              <a:rPr lang="en-IE" sz="1400" b="0" i="0" u="none" strike="noStrike" dirty="0" err="1">
                <a:solidFill>
                  <a:srgbClr val="212121"/>
                </a:solidFill>
                <a:effectLst/>
              </a:rPr>
              <a:t>neurotrophin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-enriched hydrogels for stem cell brain repair in Parkinson's disease. </a:t>
            </a:r>
            <a:r>
              <a:rPr lang="en-IE" sz="1400" b="0" i="1" u="none" strike="noStrike" dirty="0">
                <a:solidFill>
                  <a:srgbClr val="212121"/>
                </a:solidFill>
                <a:effectLst/>
              </a:rPr>
              <a:t>Neural regeneration research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, </a:t>
            </a:r>
            <a:r>
              <a:rPr lang="en-IE" sz="1400" b="0" i="1" u="none" strike="noStrike" dirty="0">
                <a:solidFill>
                  <a:srgbClr val="212121"/>
                </a:solidFill>
                <a:effectLst/>
              </a:rPr>
              <a:t>20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(8), 2315–2316.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1400" b="0" i="0" u="none" strike="noStrike" dirty="0" err="1">
                <a:solidFill>
                  <a:srgbClr val="212121"/>
                </a:solidFill>
                <a:effectLst/>
              </a:rPr>
              <a:t>Hakami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 A, Narasimhan K, Comini G, Thiele J, Werner C, Dowd E, Newland B. Cryogel microcarriers for sustained local delivery of growth factors to the brain. J Control Release. 2024 May;369:404-419.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JARRIN, S., CABRÉ, S. &amp; DOWD, E. 2021. The potential of biomaterials for central nervous system cellular repair. Neurochemistry International, 144, 104971.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Narasimhan, K., </a:t>
            </a:r>
            <a:r>
              <a:rPr lang="en-IE" sz="1400" b="0" i="0" u="none" strike="noStrike" dirty="0" err="1">
                <a:solidFill>
                  <a:srgbClr val="212121"/>
                </a:solidFill>
                <a:effectLst/>
              </a:rPr>
              <a:t>Hakami</a:t>
            </a:r>
            <a:r>
              <a:rPr lang="en-IE" sz="1400" b="0" i="0" u="none" strike="noStrike" dirty="0">
                <a:solidFill>
                  <a:srgbClr val="212121"/>
                </a:solidFill>
                <a:effectLst/>
              </a:rPr>
              <a:t>, A., Comini, G., Patton, T., Newland, B., &amp; Dowd, E. (2024). Cryogel microcarriers loaded with glial cell line-derived neurotrophic factor enhance the engraftment of primary dopaminergic neurons in a rat model of Parkinson's disease. Journal of neural engineering, 21(5). </a:t>
            </a:r>
          </a:p>
        </p:txBody>
      </p:sp>
    </p:spTree>
    <p:extLst>
      <p:ext uri="{BB962C8B-B14F-4D97-AF65-F5344CB8AC3E}">
        <p14:creationId xmlns:p14="http://schemas.microsoft.com/office/powerpoint/2010/main" val="98205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7">
            <a:extLst>
              <a:ext uri="{FF2B5EF4-FFF2-40B4-BE49-F238E27FC236}">
                <a16:creationId xmlns:a16="http://schemas.microsoft.com/office/drawing/2014/main" id="{621B7C96-5990-40D5-D97D-9C854A786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651CE-FCAE-2174-F37B-911F4AD7D7FE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Cellular-based brain repair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83E7F-25EA-FB83-B661-970DF8416D9C}"/>
              </a:ext>
            </a:extLst>
          </p:cNvPr>
          <p:cNvSpPr txBox="1"/>
          <p:nvPr/>
        </p:nvSpPr>
        <p:spPr>
          <a:xfrm>
            <a:off x="450184" y="1328053"/>
            <a:ext cx="10864158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IE" sz="2000" dirty="0">
                <a:solidFill>
                  <a:srgbClr val="000000"/>
                </a:solidFill>
                <a:ea typeface="Aptos" panose="020B0004020202020204" pitchFamily="34" charset="0"/>
              </a:rPr>
              <a:t>Cellular based brain repair is a therapeutic option to treat Parkinson’s disease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IE" sz="2000" dirty="0">
                <a:solidFill>
                  <a:srgbClr val="000000"/>
                </a:solidFill>
                <a:ea typeface="Aptos" panose="020B0004020202020204" pitchFamily="34" charset="0"/>
              </a:rPr>
              <a:t>Engraftment remains limited with poor survival and differentiation of iPSCs </a:t>
            </a:r>
            <a:r>
              <a:rPr lang="en-IE" sz="2000" i="1" dirty="0">
                <a:solidFill>
                  <a:srgbClr val="000000"/>
                </a:solidFill>
                <a:ea typeface="Aptos" panose="020B0004020202020204" pitchFamily="34" charset="0"/>
              </a:rPr>
              <a:t>in situ</a:t>
            </a:r>
            <a:r>
              <a:rPr lang="en-IE" sz="2000" dirty="0">
                <a:solidFill>
                  <a:srgbClr val="000000"/>
                </a:solidFill>
                <a:ea typeface="Aptos" panose="020B0004020202020204" pitchFamily="34" charset="0"/>
              </a:rPr>
              <a:t> in the brain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19A552-58FA-1EAF-A09C-B522870B79CC}"/>
              </a:ext>
            </a:extLst>
          </p:cNvPr>
          <p:cNvSpPr txBox="1"/>
          <p:nvPr/>
        </p:nvSpPr>
        <p:spPr>
          <a:xfrm>
            <a:off x="10436684" y="6427113"/>
            <a:ext cx="1755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(Jarrin et al., 2021)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100" dirty="0"/>
              <a:t>(Comini and Dowd 2024)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46A96-81C8-296D-6B6C-69A61416D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19" y="3019097"/>
            <a:ext cx="3305398" cy="186796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91D971-515A-77B2-8372-F6DC8D040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836" y="2761857"/>
            <a:ext cx="4613145" cy="2382446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B886BA-1F77-5F57-7E97-AE422ABAC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700" y="2761857"/>
            <a:ext cx="1838582" cy="235300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06336F-38FF-7EDB-1327-175DFF79B177}"/>
              </a:ext>
            </a:extLst>
          </p:cNvPr>
          <p:cNvSpPr txBox="1"/>
          <p:nvPr/>
        </p:nvSpPr>
        <p:spPr>
          <a:xfrm>
            <a:off x="919908" y="5353259"/>
            <a:ext cx="2683019" cy="923330"/>
          </a:xfrm>
          <a:custGeom>
            <a:avLst/>
            <a:gdLst>
              <a:gd name="connsiteX0" fmla="*/ 0 w 2683019"/>
              <a:gd name="connsiteY0" fmla="*/ 0 h 923330"/>
              <a:gd name="connsiteX1" fmla="*/ 536604 w 2683019"/>
              <a:gd name="connsiteY1" fmla="*/ 0 h 923330"/>
              <a:gd name="connsiteX2" fmla="*/ 1046377 w 2683019"/>
              <a:gd name="connsiteY2" fmla="*/ 0 h 923330"/>
              <a:gd name="connsiteX3" fmla="*/ 1609811 w 2683019"/>
              <a:gd name="connsiteY3" fmla="*/ 0 h 923330"/>
              <a:gd name="connsiteX4" fmla="*/ 2173245 w 2683019"/>
              <a:gd name="connsiteY4" fmla="*/ 0 h 923330"/>
              <a:gd name="connsiteX5" fmla="*/ 2683019 w 2683019"/>
              <a:gd name="connsiteY5" fmla="*/ 0 h 923330"/>
              <a:gd name="connsiteX6" fmla="*/ 2683019 w 2683019"/>
              <a:gd name="connsiteY6" fmla="*/ 433965 h 923330"/>
              <a:gd name="connsiteX7" fmla="*/ 2683019 w 2683019"/>
              <a:gd name="connsiteY7" fmla="*/ 923330 h 923330"/>
              <a:gd name="connsiteX8" fmla="*/ 2226906 w 2683019"/>
              <a:gd name="connsiteY8" fmla="*/ 923330 h 923330"/>
              <a:gd name="connsiteX9" fmla="*/ 1690302 w 2683019"/>
              <a:gd name="connsiteY9" fmla="*/ 923330 h 923330"/>
              <a:gd name="connsiteX10" fmla="*/ 1100038 w 2683019"/>
              <a:gd name="connsiteY10" fmla="*/ 923330 h 923330"/>
              <a:gd name="connsiteX11" fmla="*/ 643925 w 2683019"/>
              <a:gd name="connsiteY11" fmla="*/ 923330 h 923330"/>
              <a:gd name="connsiteX12" fmla="*/ 0 w 2683019"/>
              <a:gd name="connsiteY12" fmla="*/ 923330 h 923330"/>
              <a:gd name="connsiteX13" fmla="*/ 0 w 2683019"/>
              <a:gd name="connsiteY13" fmla="*/ 443198 h 923330"/>
              <a:gd name="connsiteX14" fmla="*/ 0 w 2683019"/>
              <a:gd name="connsiteY1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3019" h="923330" extrusionOk="0">
                <a:moveTo>
                  <a:pt x="0" y="0"/>
                </a:moveTo>
                <a:cubicBezTo>
                  <a:pt x="168741" y="-51307"/>
                  <a:pt x="415924" y="52842"/>
                  <a:pt x="536604" y="0"/>
                </a:cubicBezTo>
                <a:cubicBezTo>
                  <a:pt x="657284" y="-52842"/>
                  <a:pt x="804039" y="25078"/>
                  <a:pt x="1046377" y="0"/>
                </a:cubicBezTo>
                <a:cubicBezTo>
                  <a:pt x="1288715" y="-25078"/>
                  <a:pt x="1490962" y="56851"/>
                  <a:pt x="1609811" y="0"/>
                </a:cubicBezTo>
                <a:cubicBezTo>
                  <a:pt x="1728660" y="-56851"/>
                  <a:pt x="1899273" y="46730"/>
                  <a:pt x="2173245" y="0"/>
                </a:cubicBezTo>
                <a:cubicBezTo>
                  <a:pt x="2447217" y="-46730"/>
                  <a:pt x="2464359" y="48835"/>
                  <a:pt x="2683019" y="0"/>
                </a:cubicBezTo>
                <a:cubicBezTo>
                  <a:pt x="2710619" y="164720"/>
                  <a:pt x="2651994" y="298542"/>
                  <a:pt x="2683019" y="433965"/>
                </a:cubicBezTo>
                <a:cubicBezTo>
                  <a:pt x="2714044" y="569389"/>
                  <a:pt x="2676526" y="805331"/>
                  <a:pt x="2683019" y="923330"/>
                </a:cubicBezTo>
                <a:cubicBezTo>
                  <a:pt x="2543372" y="926570"/>
                  <a:pt x="2373947" y="885117"/>
                  <a:pt x="2226906" y="923330"/>
                </a:cubicBezTo>
                <a:cubicBezTo>
                  <a:pt x="2079865" y="961543"/>
                  <a:pt x="1824080" y="914958"/>
                  <a:pt x="1690302" y="923330"/>
                </a:cubicBezTo>
                <a:cubicBezTo>
                  <a:pt x="1556524" y="931702"/>
                  <a:pt x="1273770" y="915974"/>
                  <a:pt x="1100038" y="923330"/>
                </a:cubicBezTo>
                <a:cubicBezTo>
                  <a:pt x="926306" y="930686"/>
                  <a:pt x="849765" y="887625"/>
                  <a:pt x="643925" y="923330"/>
                </a:cubicBezTo>
                <a:cubicBezTo>
                  <a:pt x="438085" y="959035"/>
                  <a:pt x="284245" y="884157"/>
                  <a:pt x="0" y="923330"/>
                </a:cubicBezTo>
                <a:cubicBezTo>
                  <a:pt x="-3156" y="766401"/>
                  <a:pt x="13702" y="669950"/>
                  <a:pt x="0" y="443198"/>
                </a:cubicBezTo>
                <a:cubicBezTo>
                  <a:pt x="-13702" y="216446"/>
                  <a:pt x="32316" y="170160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334996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Cells are taken from their neurotrophin enriched environment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A78BE-E78F-1D0C-702D-C51F724ABE98}"/>
              </a:ext>
            </a:extLst>
          </p:cNvPr>
          <p:cNvSpPr txBox="1"/>
          <p:nvPr/>
        </p:nvSpPr>
        <p:spPr>
          <a:xfrm>
            <a:off x="9744701" y="5353259"/>
            <a:ext cx="1838581" cy="923330"/>
          </a:xfrm>
          <a:custGeom>
            <a:avLst/>
            <a:gdLst>
              <a:gd name="connsiteX0" fmla="*/ 0 w 1838581"/>
              <a:gd name="connsiteY0" fmla="*/ 0 h 923330"/>
              <a:gd name="connsiteX1" fmla="*/ 496417 w 1838581"/>
              <a:gd name="connsiteY1" fmla="*/ 0 h 923330"/>
              <a:gd name="connsiteX2" fmla="*/ 974448 w 1838581"/>
              <a:gd name="connsiteY2" fmla="*/ 0 h 923330"/>
              <a:gd name="connsiteX3" fmla="*/ 1415707 w 1838581"/>
              <a:gd name="connsiteY3" fmla="*/ 0 h 923330"/>
              <a:gd name="connsiteX4" fmla="*/ 1838581 w 1838581"/>
              <a:gd name="connsiteY4" fmla="*/ 0 h 923330"/>
              <a:gd name="connsiteX5" fmla="*/ 1838581 w 1838581"/>
              <a:gd name="connsiteY5" fmla="*/ 470898 h 923330"/>
              <a:gd name="connsiteX6" fmla="*/ 1838581 w 1838581"/>
              <a:gd name="connsiteY6" fmla="*/ 923330 h 923330"/>
              <a:gd name="connsiteX7" fmla="*/ 1397322 w 1838581"/>
              <a:gd name="connsiteY7" fmla="*/ 923330 h 923330"/>
              <a:gd name="connsiteX8" fmla="*/ 937676 w 1838581"/>
              <a:gd name="connsiteY8" fmla="*/ 923330 h 923330"/>
              <a:gd name="connsiteX9" fmla="*/ 441259 w 1838581"/>
              <a:gd name="connsiteY9" fmla="*/ 923330 h 923330"/>
              <a:gd name="connsiteX10" fmla="*/ 0 w 1838581"/>
              <a:gd name="connsiteY10" fmla="*/ 923330 h 923330"/>
              <a:gd name="connsiteX11" fmla="*/ 0 w 1838581"/>
              <a:gd name="connsiteY11" fmla="*/ 461665 h 923330"/>
              <a:gd name="connsiteX12" fmla="*/ 0 w 1838581"/>
              <a:gd name="connsiteY12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38581" h="923330" extrusionOk="0">
                <a:moveTo>
                  <a:pt x="0" y="0"/>
                </a:moveTo>
                <a:cubicBezTo>
                  <a:pt x="106255" y="-20999"/>
                  <a:pt x="331207" y="10978"/>
                  <a:pt x="496417" y="0"/>
                </a:cubicBezTo>
                <a:cubicBezTo>
                  <a:pt x="661627" y="-10978"/>
                  <a:pt x="836365" y="32076"/>
                  <a:pt x="974448" y="0"/>
                </a:cubicBezTo>
                <a:cubicBezTo>
                  <a:pt x="1112531" y="-32076"/>
                  <a:pt x="1274054" y="27668"/>
                  <a:pt x="1415707" y="0"/>
                </a:cubicBezTo>
                <a:cubicBezTo>
                  <a:pt x="1557360" y="-27668"/>
                  <a:pt x="1692957" y="13572"/>
                  <a:pt x="1838581" y="0"/>
                </a:cubicBezTo>
                <a:cubicBezTo>
                  <a:pt x="1883580" y="136392"/>
                  <a:pt x="1788183" y="366553"/>
                  <a:pt x="1838581" y="470898"/>
                </a:cubicBezTo>
                <a:cubicBezTo>
                  <a:pt x="1888979" y="575243"/>
                  <a:pt x="1819571" y="750518"/>
                  <a:pt x="1838581" y="923330"/>
                </a:cubicBezTo>
                <a:cubicBezTo>
                  <a:pt x="1730352" y="961780"/>
                  <a:pt x="1566827" y="884872"/>
                  <a:pt x="1397322" y="923330"/>
                </a:cubicBezTo>
                <a:cubicBezTo>
                  <a:pt x="1227817" y="961788"/>
                  <a:pt x="1095105" y="875831"/>
                  <a:pt x="937676" y="923330"/>
                </a:cubicBezTo>
                <a:cubicBezTo>
                  <a:pt x="780247" y="970829"/>
                  <a:pt x="546713" y="894218"/>
                  <a:pt x="441259" y="923330"/>
                </a:cubicBezTo>
                <a:cubicBezTo>
                  <a:pt x="335805" y="952442"/>
                  <a:pt x="109933" y="915658"/>
                  <a:pt x="0" y="923330"/>
                </a:cubicBezTo>
                <a:cubicBezTo>
                  <a:pt x="-55376" y="779693"/>
                  <a:pt x="28218" y="572406"/>
                  <a:pt x="0" y="461665"/>
                </a:cubicBezTo>
                <a:cubicBezTo>
                  <a:pt x="-28218" y="350925"/>
                  <a:pt x="36287" y="134305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96474063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Poor differentiation in various species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710D97-2EA3-32FA-7BBB-77A9E21C5AB5}"/>
              </a:ext>
            </a:extLst>
          </p:cNvPr>
          <p:cNvSpPr txBox="1"/>
          <p:nvPr/>
        </p:nvSpPr>
        <p:spPr>
          <a:xfrm>
            <a:off x="5509299" y="5367981"/>
            <a:ext cx="2640217" cy="923330"/>
          </a:xfrm>
          <a:custGeom>
            <a:avLst/>
            <a:gdLst>
              <a:gd name="connsiteX0" fmla="*/ 0 w 2640217"/>
              <a:gd name="connsiteY0" fmla="*/ 0 h 923330"/>
              <a:gd name="connsiteX1" fmla="*/ 475239 w 2640217"/>
              <a:gd name="connsiteY1" fmla="*/ 0 h 923330"/>
              <a:gd name="connsiteX2" fmla="*/ 1029685 w 2640217"/>
              <a:gd name="connsiteY2" fmla="*/ 0 h 923330"/>
              <a:gd name="connsiteX3" fmla="*/ 1531326 w 2640217"/>
              <a:gd name="connsiteY3" fmla="*/ 0 h 923330"/>
              <a:gd name="connsiteX4" fmla="*/ 2112174 w 2640217"/>
              <a:gd name="connsiteY4" fmla="*/ 0 h 923330"/>
              <a:gd name="connsiteX5" fmla="*/ 2640217 w 2640217"/>
              <a:gd name="connsiteY5" fmla="*/ 0 h 923330"/>
              <a:gd name="connsiteX6" fmla="*/ 2640217 w 2640217"/>
              <a:gd name="connsiteY6" fmla="*/ 480132 h 923330"/>
              <a:gd name="connsiteX7" fmla="*/ 2640217 w 2640217"/>
              <a:gd name="connsiteY7" fmla="*/ 923330 h 923330"/>
              <a:gd name="connsiteX8" fmla="*/ 2164978 w 2640217"/>
              <a:gd name="connsiteY8" fmla="*/ 923330 h 923330"/>
              <a:gd name="connsiteX9" fmla="*/ 1689739 w 2640217"/>
              <a:gd name="connsiteY9" fmla="*/ 923330 h 923330"/>
              <a:gd name="connsiteX10" fmla="*/ 1161695 w 2640217"/>
              <a:gd name="connsiteY10" fmla="*/ 923330 h 923330"/>
              <a:gd name="connsiteX11" fmla="*/ 660054 w 2640217"/>
              <a:gd name="connsiteY11" fmla="*/ 923330 h 923330"/>
              <a:gd name="connsiteX12" fmla="*/ 0 w 2640217"/>
              <a:gd name="connsiteY12" fmla="*/ 923330 h 923330"/>
              <a:gd name="connsiteX13" fmla="*/ 0 w 2640217"/>
              <a:gd name="connsiteY13" fmla="*/ 489365 h 923330"/>
              <a:gd name="connsiteX14" fmla="*/ 0 w 2640217"/>
              <a:gd name="connsiteY1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40217" h="923330" extrusionOk="0">
                <a:moveTo>
                  <a:pt x="0" y="0"/>
                </a:moveTo>
                <a:cubicBezTo>
                  <a:pt x="128312" y="-39531"/>
                  <a:pt x="321234" y="48039"/>
                  <a:pt x="475239" y="0"/>
                </a:cubicBezTo>
                <a:cubicBezTo>
                  <a:pt x="629244" y="-48039"/>
                  <a:pt x="854349" y="56118"/>
                  <a:pt x="1029685" y="0"/>
                </a:cubicBezTo>
                <a:cubicBezTo>
                  <a:pt x="1205021" y="-56118"/>
                  <a:pt x="1324527" y="39862"/>
                  <a:pt x="1531326" y="0"/>
                </a:cubicBezTo>
                <a:cubicBezTo>
                  <a:pt x="1738125" y="-39862"/>
                  <a:pt x="1830908" y="8112"/>
                  <a:pt x="2112174" y="0"/>
                </a:cubicBezTo>
                <a:cubicBezTo>
                  <a:pt x="2393440" y="-8112"/>
                  <a:pt x="2487752" y="27290"/>
                  <a:pt x="2640217" y="0"/>
                </a:cubicBezTo>
                <a:cubicBezTo>
                  <a:pt x="2647981" y="206075"/>
                  <a:pt x="2604947" y="380880"/>
                  <a:pt x="2640217" y="480132"/>
                </a:cubicBezTo>
                <a:cubicBezTo>
                  <a:pt x="2675487" y="579384"/>
                  <a:pt x="2588770" y="763931"/>
                  <a:pt x="2640217" y="923330"/>
                </a:cubicBezTo>
                <a:cubicBezTo>
                  <a:pt x="2515422" y="934829"/>
                  <a:pt x="2260127" y="891451"/>
                  <a:pt x="2164978" y="923330"/>
                </a:cubicBezTo>
                <a:cubicBezTo>
                  <a:pt x="2069829" y="955209"/>
                  <a:pt x="1819098" y="877026"/>
                  <a:pt x="1689739" y="923330"/>
                </a:cubicBezTo>
                <a:cubicBezTo>
                  <a:pt x="1560380" y="969634"/>
                  <a:pt x="1293618" y="862446"/>
                  <a:pt x="1161695" y="923330"/>
                </a:cubicBezTo>
                <a:cubicBezTo>
                  <a:pt x="1029772" y="984214"/>
                  <a:pt x="809755" y="868056"/>
                  <a:pt x="660054" y="923330"/>
                </a:cubicBezTo>
                <a:cubicBezTo>
                  <a:pt x="510353" y="978604"/>
                  <a:pt x="252664" y="904183"/>
                  <a:pt x="0" y="923330"/>
                </a:cubicBezTo>
                <a:cubicBezTo>
                  <a:pt x="-19556" y="823893"/>
                  <a:pt x="12681" y="577679"/>
                  <a:pt x="0" y="489365"/>
                </a:cubicBezTo>
                <a:cubicBezTo>
                  <a:pt x="-12681" y="401052"/>
                  <a:pt x="5587" y="206899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913962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Median Survival ~51% but median differentiation ~3%</a:t>
            </a:r>
          </a:p>
        </p:txBody>
      </p:sp>
    </p:spTree>
    <p:extLst>
      <p:ext uri="{BB962C8B-B14F-4D97-AF65-F5344CB8AC3E}">
        <p14:creationId xmlns:p14="http://schemas.microsoft.com/office/powerpoint/2010/main" val="1144007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915F4-05FC-B6F4-046D-C48172986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7">
            <a:extLst>
              <a:ext uri="{FF2B5EF4-FFF2-40B4-BE49-F238E27FC236}">
                <a16:creationId xmlns:a16="http://schemas.microsoft.com/office/drawing/2014/main" id="{CD65D79B-71F1-C3B8-DE24-024590CF5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7A86AD-F243-029E-EE9E-8D3C8054A573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Cryogel Microcarriers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7A8DA1-3B0F-29C2-6048-FAC445727B5D}"/>
              </a:ext>
            </a:extLst>
          </p:cNvPr>
          <p:cNvSpPr txBox="1"/>
          <p:nvPr/>
        </p:nvSpPr>
        <p:spPr>
          <a:xfrm>
            <a:off x="8011286" y="3181664"/>
            <a:ext cx="4104450" cy="129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</a:rPr>
              <a:t>I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ncrease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the retention of neurotrophins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</a:rPr>
              <a:t>S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ustained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release of neurotrophins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prstClr val="black"/>
                </a:solidFill>
              </a:rPr>
              <a:t>H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elp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cell survival and reinnervation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12B6AD-0754-E7C1-3E52-74C4C84DB1F0}"/>
              </a:ext>
            </a:extLst>
          </p:cNvPr>
          <p:cNvSpPr txBox="1"/>
          <p:nvPr/>
        </p:nvSpPr>
        <p:spPr>
          <a:xfrm>
            <a:off x="10508056" y="6427113"/>
            <a:ext cx="1683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100" dirty="0"/>
              <a:t>(</a:t>
            </a:r>
            <a:r>
              <a:rPr lang="en-IE" sz="1100" dirty="0" err="1"/>
              <a:t>Hakami</a:t>
            </a:r>
            <a:r>
              <a:rPr lang="en-IE" sz="1100" dirty="0"/>
              <a:t> et al 2024)</a:t>
            </a:r>
          </a:p>
          <a:p>
            <a:pPr>
              <a:defRPr/>
            </a:pPr>
            <a:r>
              <a:rPr lang="en-IE" sz="1100" dirty="0"/>
              <a:t>(Narasimhan et al 2024)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2E7CC-141C-71CD-262F-2085E9CF6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884" r="8355" b="57936"/>
          <a:stretch/>
        </p:blipFill>
        <p:spPr bwMode="auto">
          <a:xfrm>
            <a:off x="93166" y="3340290"/>
            <a:ext cx="7311682" cy="124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724685-72E0-1E0E-0498-31BD9F9224B3}"/>
              </a:ext>
            </a:extLst>
          </p:cNvPr>
          <p:cNvSpPr txBox="1"/>
          <p:nvPr/>
        </p:nvSpPr>
        <p:spPr>
          <a:xfrm>
            <a:off x="75236" y="1320297"/>
            <a:ext cx="1204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IE" b="0" i="0" dirty="0">
                <a:solidFill>
                  <a:srgbClr val="1F1F1F"/>
                </a:solidFill>
                <a:effectLst/>
              </a:rPr>
              <a:t>Negatively charged cryogel microcarriers -&gt; 3-sulfopropyl acrylate (SPA) and poly (ethylene glycol) diacrylate (PEGDA) 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E" b="0" i="0" dirty="0">
                <a:solidFill>
                  <a:srgbClr val="1F1F1F"/>
                </a:solidFill>
                <a:effectLst/>
              </a:rPr>
              <a:t>GDNF and BDNF could be loaded to the microcarriers and released in a controlled manner over weeks and months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34F65-9475-A6C5-C5D1-F735D93BD17A}"/>
              </a:ext>
            </a:extLst>
          </p:cNvPr>
          <p:cNvSpPr txBox="1"/>
          <p:nvPr/>
        </p:nvSpPr>
        <p:spPr>
          <a:xfrm>
            <a:off x="2523590" y="6273224"/>
            <a:ext cx="6489145" cy="369332"/>
          </a:xfrm>
          <a:custGeom>
            <a:avLst/>
            <a:gdLst>
              <a:gd name="connsiteX0" fmla="*/ 0 w 6489145"/>
              <a:gd name="connsiteY0" fmla="*/ 0 h 369332"/>
              <a:gd name="connsiteX1" fmla="*/ 525031 w 6489145"/>
              <a:gd name="connsiteY1" fmla="*/ 0 h 369332"/>
              <a:gd name="connsiteX2" fmla="*/ 920279 w 6489145"/>
              <a:gd name="connsiteY2" fmla="*/ 0 h 369332"/>
              <a:gd name="connsiteX3" fmla="*/ 1639984 w 6489145"/>
              <a:gd name="connsiteY3" fmla="*/ 0 h 369332"/>
              <a:gd name="connsiteX4" fmla="*/ 2165015 w 6489145"/>
              <a:gd name="connsiteY4" fmla="*/ 0 h 369332"/>
              <a:gd name="connsiteX5" fmla="*/ 2690046 w 6489145"/>
              <a:gd name="connsiteY5" fmla="*/ 0 h 369332"/>
              <a:gd name="connsiteX6" fmla="*/ 3409751 w 6489145"/>
              <a:gd name="connsiteY6" fmla="*/ 0 h 369332"/>
              <a:gd name="connsiteX7" fmla="*/ 3869890 w 6489145"/>
              <a:gd name="connsiteY7" fmla="*/ 0 h 369332"/>
              <a:gd name="connsiteX8" fmla="*/ 4589595 w 6489145"/>
              <a:gd name="connsiteY8" fmla="*/ 0 h 369332"/>
              <a:gd name="connsiteX9" fmla="*/ 5309300 w 6489145"/>
              <a:gd name="connsiteY9" fmla="*/ 0 h 369332"/>
              <a:gd name="connsiteX10" fmla="*/ 5899223 w 6489145"/>
              <a:gd name="connsiteY10" fmla="*/ 0 h 369332"/>
              <a:gd name="connsiteX11" fmla="*/ 6489145 w 6489145"/>
              <a:gd name="connsiteY11" fmla="*/ 0 h 369332"/>
              <a:gd name="connsiteX12" fmla="*/ 6489145 w 6489145"/>
              <a:gd name="connsiteY12" fmla="*/ 369332 h 369332"/>
              <a:gd name="connsiteX13" fmla="*/ 6093897 w 6489145"/>
              <a:gd name="connsiteY13" fmla="*/ 369332 h 369332"/>
              <a:gd name="connsiteX14" fmla="*/ 5374192 w 6489145"/>
              <a:gd name="connsiteY14" fmla="*/ 369332 h 369332"/>
              <a:gd name="connsiteX15" fmla="*/ 4914053 w 6489145"/>
              <a:gd name="connsiteY15" fmla="*/ 369332 h 369332"/>
              <a:gd name="connsiteX16" fmla="*/ 4324130 w 6489145"/>
              <a:gd name="connsiteY16" fmla="*/ 369332 h 369332"/>
              <a:gd name="connsiteX17" fmla="*/ 3604425 w 6489145"/>
              <a:gd name="connsiteY17" fmla="*/ 369332 h 369332"/>
              <a:gd name="connsiteX18" fmla="*/ 3014503 w 6489145"/>
              <a:gd name="connsiteY18" fmla="*/ 369332 h 369332"/>
              <a:gd name="connsiteX19" fmla="*/ 2619255 w 6489145"/>
              <a:gd name="connsiteY19" fmla="*/ 369332 h 369332"/>
              <a:gd name="connsiteX20" fmla="*/ 2159116 w 6489145"/>
              <a:gd name="connsiteY20" fmla="*/ 369332 h 369332"/>
              <a:gd name="connsiteX21" fmla="*/ 1439410 w 6489145"/>
              <a:gd name="connsiteY21" fmla="*/ 369332 h 369332"/>
              <a:gd name="connsiteX22" fmla="*/ 849488 w 6489145"/>
              <a:gd name="connsiteY22" fmla="*/ 369332 h 369332"/>
              <a:gd name="connsiteX23" fmla="*/ 0 w 6489145"/>
              <a:gd name="connsiteY23" fmla="*/ 369332 h 369332"/>
              <a:gd name="connsiteX24" fmla="*/ 0 w 6489145"/>
              <a:gd name="connsiteY2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89145" h="369332" extrusionOk="0">
                <a:moveTo>
                  <a:pt x="0" y="0"/>
                </a:moveTo>
                <a:cubicBezTo>
                  <a:pt x="214565" y="-17133"/>
                  <a:pt x="347705" y="52047"/>
                  <a:pt x="525031" y="0"/>
                </a:cubicBezTo>
                <a:cubicBezTo>
                  <a:pt x="702357" y="-52047"/>
                  <a:pt x="761850" y="43654"/>
                  <a:pt x="920279" y="0"/>
                </a:cubicBezTo>
                <a:cubicBezTo>
                  <a:pt x="1078708" y="-43654"/>
                  <a:pt x="1391819" y="54360"/>
                  <a:pt x="1639984" y="0"/>
                </a:cubicBezTo>
                <a:cubicBezTo>
                  <a:pt x="1888149" y="-54360"/>
                  <a:pt x="2036626" y="42184"/>
                  <a:pt x="2165015" y="0"/>
                </a:cubicBezTo>
                <a:cubicBezTo>
                  <a:pt x="2293404" y="-42184"/>
                  <a:pt x="2508265" y="28515"/>
                  <a:pt x="2690046" y="0"/>
                </a:cubicBezTo>
                <a:cubicBezTo>
                  <a:pt x="2871827" y="-28515"/>
                  <a:pt x="3087712" y="54345"/>
                  <a:pt x="3409751" y="0"/>
                </a:cubicBezTo>
                <a:cubicBezTo>
                  <a:pt x="3731791" y="-54345"/>
                  <a:pt x="3734619" y="45106"/>
                  <a:pt x="3869890" y="0"/>
                </a:cubicBezTo>
                <a:cubicBezTo>
                  <a:pt x="4005161" y="-45106"/>
                  <a:pt x="4321924" y="55088"/>
                  <a:pt x="4589595" y="0"/>
                </a:cubicBezTo>
                <a:cubicBezTo>
                  <a:pt x="4857266" y="-55088"/>
                  <a:pt x="5156043" y="4481"/>
                  <a:pt x="5309300" y="0"/>
                </a:cubicBezTo>
                <a:cubicBezTo>
                  <a:pt x="5462558" y="-4481"/>
                  <a:pt x="5734564" y="51375"/>
                  <a:pt x="5899223" y="0"/>
                </a:cubicBezTo>
                <a:cubicBezTo>
                  <a:pt x="6063882" y="-51375"/>
                  <a:pt x="6263056" y="56491"/>
                  <a:pt x="6489145" y="0"/>
                </a:cubicBezTo>
                <a:cubicBezTo>
                  <a:pt x="6512236" y="82749"/>
                  <a:pt x="6477886" y="217141"/>
                  <a:pt x="6489145" y="369332"/>
                </a:cubicBezTo>
                <a:cubicBezTo>
                  <a:pt x="6296702" y="385237"/>
                  <a:pt x="6223747" y="344673"/>
                  <a:pt x="6093897" y="369332"/>
                </a:cubicBezTo>
                <a:cubicBezTo>
                  <a:pt x="5964047" y="393991"/>
                  <a:pt x="5710271" y="350771"/>
                  <a:pt x="5374192" y="369332"/>
                </a:cubicBezTo>
                <a:cubicBezTo>
                  <a:pt x="5038114" y="387893"/>
                  <a:pt x="5088161" y="314524"/>
                  <a:pt x="4914053" y="369332"/>
                </a:cubicBezTo>
                <a:cubicBezTo>
                  <a:pt x="4739945" y="424140"/>
                  <a:pt x="4474290" y="363726"/>
                  <a:pt x="4324130" y="369332"/>
                </a:cubicBezTo>
                <a:cubicBezTo>
                  <a:pt x="4173970" y="374938"/>
                  <a:pt x="3784073" y="351175"/>
                  <a:pt x="3604425" y="369332"/>
                </a:cubicBezTo>
                <a:cubicBezTo>
                  <a:pt x="3424778" y="387489"/>
                  <a:pt x="3273032" y="316221"/>
                  <a:pt x="3014503" y="369332"/>
                </a:cubicBezTo>
                <a:cubicBezTo>
                  <a:pt x="2755974" y="422443"/>
                  <a:pt x="2790504" y="358588"/>
                  <a:pt x="2619255" y="369332"/>
                </a:cubicBezTo>
                <a:cubicBezTo>
                  <a:pt x="2448006" y="380076"/>
                  <a:pt x="2362297" y="346165"/>
                  <a:pt x="2159116" y="369332"/>
                </a:cubicBezTo>
                <a:cubicBezTo>
                  <a:pt x="1955935" y="392499"/>
                  <a:pt x="1680060" y="326042"/>
                  <a:pt x="1439410" y="369332"/>
                </a:cubicBezTo>
                <a:cubicBezTo>
                  <a:pt x="1198760" y="412622"/>
                  <a:pt x="1122763" y="341053"/>
                  <a:pt x="849488" y="369332"/>
                </a:cubicBezTo>
                <a:cubicBezTo>
                  <a:pt x="576213" y="397611"/>
                  <a:pt x="382550" y="345993"/>
                  <a:pt x="0" y="369332"/>
                </a:cubicBezTo>
                <a:cubicBezTo>
                  <a:pt x="-42877" y="252818"/>
                  <a:pt x="13225" y="164586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Microcarriers can potentially aid with engraftment of iPSC-DAPs</a:t>
            </a:r>
          </a:p>
        </p:txBody>
      </p:sp>
      <p:pic>
        <p:nvPicPr>
          <p:cNvPr id="8" name="Graphic 7" descr="Tick with solid fill">
            <a:extLst>
              <a:ext uri="{FF2B5EF4-FFF2-40B4-BE49-F238E27FC236}">
                <a16:creationId xmlns:a16="http://schemas.microsoft.com/office/drawing/2014/main" id="{165AA7BB-35F0-15C2-050A-5CC6E8A63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1286" y="3340290"/>
            <a:ext cx="360000" cy="360000"/>
          </a:xfrm>
          <a:prstGeom prst="rect">
            <a:avLst/>
          </a:prstGeom>
        </p:spPr>
      </p:pic>
      <p:pic>
        <p:nvPicPr>
          <p:cNvPr id="12" name="Graphic 11" descr="Tick with solid fill">
            <a:extLst>
              <a:ext uri="{FF2B5EF4-FFF2-40B4-BE49-F238E27FC236}">
                <a16:creationId xmlns:a16="http://schemas.microsoft.com/office/drawing/2014/main" id="{BE9E5AE2-4403-B827-4BAF-AB9474374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1286" y="3730418"/>
            <a:ext cx="360000" cy="360000"/>
          </a:xfrm>
          <a:prstGeom prst="rect">
            <a:avLst/>
          </a:prstGeom>
        </p:spPr>
      </p:pic>
      <p:pic>
        <p:nvPicPr>
          <p:cNvPr id="15" name="Graphic 14" descr="Tick with solid fill">
            <a:extLst>
              <a:ext uri="{FF2B5EF4-FFF2-40B4-BE49-F238E27FC236}">
                <a16:creationId xmlns:a16="http://schemas.microsoft.com/office/drawing/2014/main" id="{C6145ECE-F64B-C652-47EF-26BBA46A6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1286" y="412054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08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02B4-3440-FC27-F54F-740E232FA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E16C015-20B1-1691-EA37-A8C48E24F2C1}"/>
              </a:ext>
            </a:extLst>
          </p:cNvPr>
          <p:cNvSpPr txBox="1"/>
          <p:nvPr/>
        </p:nvSpPr>
        <p:spPr>
          <a:xfrm>
            <a:off x="7425197" y="1272971"/>
            <a:ext cx="2281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>
                <a:solidFill>
                  <a:schemeClr val="accent5">
                    <a:lumMod val="75000"/>
                  </a:schemeClr>
                </a:solidFill>
              </a:rPr>
              <a:t>Survival of dopaminergic neurons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B1E5319D-5429-85F9-9FB8-50DC1C795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0AD411-629F-D65A-C976-73BBDE36E53C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Cryogel Microcarriers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28CED5-1E18-09A5-4FA2-BBB5CA48C8ED}"/>
              </a:ext>
            </a:extLst>
          </p:cNvPr>
          <p:cNvSpPr txBox="1"/>
          <p:nvPr/>
        </p:nvSpPr>
        <p:spPr>
          <a:xfrm>
            <a:off x="10508056" y="6427113"/>
            <a:ext cx="1683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100" dirty="0"/>
              <a:t>(</a:t>
            </a:r>
            <a:r>
              <a:rPr lang="en-IE" sz="1100" dirty="0" err="1"/>
              <a:t>Hakami</a:t>
            </a:r>
            <a:r>
              <a:rPr lang="en-IE" sz="1100" dirty="0"/>
              <a:t> et al 2024)</a:t>
            </a:r>
          </a:p>
          <a:p>
            <a:pPr>
              <a:defRPr/>
            </a:pPr>
            <a:r>
              <a:rPr lang="en-IE" sz="1100" dirty="0"/>
              <a:t>(Narasimhan et al 2024)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3B89E5-E59A-D269-C2FC-B57202D1A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1" y="2130134"/>
            <a:ext cx="1878921" cy="28842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9645E-D814-D812-BBBA-A2C6BC874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874" y="2834337"/>
            <a:ext cx="1945826" cy="14758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37C8AD-A1D5-1E5B-7B33-FF01EF56E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322" y="2370029"/>
            <a:ext cx="1523357" cy="240447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7E98F9-230D-5EB8-C4E1-CBF28235A7F0}"/>
              </a:ext>
            </a:extLst>
          </p:cNvPr>
          <p:cNvCxnSpPr>
            <a:cxnSpLocks/>
          </p:cNvCxnSpPr>
          <p:nvPr/>
        </p:nvCxnSpPr>
        <p:spPr>
          <a:xfrm>
            <a:off x="2438400" y="1297107"/>
            <a:ext cx="0" cy="460800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22C0AB-3441-43F5-2005-0B3448681769}"/>
              </a:ext>
            </a:extLst>
          </p:cNvPr>
          <p:cNvCxnSpPr>
            <a:cxnSpLocks/>
          </p:cNvCxnSpPr>
          <p:nvPr/>
        </p:nvCxnSpPr>
        <p:spPr>
          <a:xfrm>
            <a:off x="4876800" y="1297107"/>
            <a:ext cx="0" cy="460800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2AC1463-B386-24C2-F200-E7D8B1C26D1E}"/>
              </a:ext>
            </a:extLst>
          </p:cNvPr>
          <p:cNvCxnSpPr>
            <a:cxnSpLocks/>
          </p:cNvCxnSpPr>
          <p:nvPr/>
        </p:nvCxnSpPr>
        <p:spPr>
          <a:xfrm>
            <a:off x="7315200" y="1297107"/>
            <a:ext cx="0" cy="460800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A773EE9-86FF-3A7D-B1E4-5439AB8BC1AF}"/>
              </a:ext>
            </a:extLst>
          </p:cNvPr>
          <p:cNvCxnSpPr>
            <a:cxnSpLocks/>
          </p:cNvCxnSpPr>
          <p:nvPr/>
        </p:nvCxnSpPr>
        <p:spPr>
          <a:xfrm>
            <a:off x="9753600" y="1297107"/>
            <a:ext cx="0" cy="460800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A0F9669-6BB5-CD68-D1CB-BB4C037C4E59}"/>
              </a:ext>
            </a:extLst>
          </p:cNvPr>
          <p:cNvSpPr txBox="1"/>
          <p:nvPr/>
        </p:nvSpPr>
        <p:spPr>
          <a:xfrm>
            <a:off x="343875" y="1272971"/>
            <a:ext cx="1791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chemeClr val="accent5">
                    <a:lumMod val="75000"/>
                  </a:schemeClr>
                </a:solidFill>
              </a:rPr>
              <a:t>Cytocompatibility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E5B7AC-1D02-F34E-9F9C-7A64D4AD464D}"/>
              </a:ext>
            </a:extLst>
          </p:cNvPr>
          <p:cNvSpPr txBox="1"/>
          <p:nvPr/>
        </p:nvSpPr>
        <p:spPr>
          <a:xfrm>
            <a:off x="5414764" y="1272971"/>
            <a:ext cx="1368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chemeClr val="accent5">
                    <a:lumMod val="75000"/>
                  </a:schemeClr>
                </a:solidFill>
              </a:rPr>
              <a:t>Functionality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2A1C2D-8219-A4CF-2541-3AEE318EF583}"/>
              </a:ext>
            </a:extLst>
          </p:cNvPr>
          <p:cNvSpPr txBox="1"/>
          <p:nvPr/>
        </p:nvSpPr>
        <p:spPr>
          <a:xfrm>
            <a:off x="2816391" y="1261556"/>
            <a:ext cx="1685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chemeClr val="accent5">
                    <a:lumMod val="75000"/>
                  </a:schemeClr>
                </a:solidFill>
              </a:rPr>
              <a:t>Biocompatibility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1DE64B-4FB8-2EF7-A6A5-73E176C7ABF6}"/>
              </a:ext>
            </a:extLst>
          </p:cNvPr>
          <p:cNvSpPr txBox="1"/>
          <p:nvPr/>
        </p:nvSpPr>
        <p:spPr>
          <a:xfrm>
            <a:off x="10051023" y="1272971"/>
            <a:ext cx="1890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chemeClr val="accent5">
                    <a:lumMod val="75000"/>
                  </a:schemeClr>
                </a:solidFill>
              </a:rPr>
              <a:t>TH+ fibre sprouting</a:t>
            </a:r>
          </a:p>
        </p:txBody>
      </p:sp>
      <p:pic>
        <p:nvPicPr>
          <p:cNvPr id="31" name="Graphic 30" descr="Tick with solid fill">
            <a:extLst>
              <a:ext uri="{FF2B5EF4-FFF2-40B4-BE49-F238E27FC236}">
                <a16:creationId xmlns:a16="http://schemas.microsoft.com/office/drawing/2014/main" id="{BC3B409D-B118-FAE5-8C9A-3CDA9A66F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3442" y="1250833"/>
            <a:ext cx="360000" cy="360000"/>
          </a:xfrm>
          <a:prstGeom prst="rect">
            <a:avLst/>
          </a:prstGeom>
        </p:spPr>
      </p:pic>
      <p:pic>
        <p:nvPicPr>
          <p:cNvPr id="33" name="Graphic 32" descr="Tick with solid fill">
            <a:extLst>
              <a:ext uri="{FF2B5EF4-FFF2-40B4-BE49-F238E27FC236}">
                <a16:creationId xmlns:a16="http://schemas.microsoft.com/office/drawing/2014/main" id="{C6170B1B-8576-3753-1DE4-0D286481B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5046" y="1240110"/>
            <a:ext cx="360000" cy="360000"/>
          </a:xfrm>
          <a:prstGeom prst="rect">
            <a:avLst/>
          </a:prstGeom>
        </p:spPr>
      </p:pic>
      <p:pic>
        <p:nvPicPr>
          <p:cNvPr id="34" name="Graphic 33" descr="Tick with solid fill">
            <a:extLst>
              <a:ext uri="{FF2B5EF4-FFF2-40B4-BE49-F238E27FC236}">
                <a16:creationId xmlns:a16="http://schemas.microsoft.com/office/drawing/2014/main" id="{3B091F1E-BB7B-72CD-C614-295843E54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60520" y="1234781"/>
            <a:ext cx="360000" cy="360000"/>
          </a:xfrm>
          <a:prstGeom prst="rect">
            <a:avLst/>
          </a:prstGeom>
        </p:spPr>
      </p:pic>
      <p:pic>
        <p:nvPicPr>
          <p:cNvPr id="35" name="Graphic 34" descr="Tick with solid fill">
            <a:extLst>
              <a:ext uri="{FF2B5EF4-FFF2-40B4-BE49-F238E27FC236}">
                <a16:creationId xmlns:a16="http://schemas.microsoft.com/office/drawing/2014/main" id="{54A37554-F0E9-43F0-A26D-0AA586218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6727" y="1239862"/>
            <a:ext cx="360000" cy="360000"/>
          </a:xfrm>
          <a:prstGeom prst="rect">
            <a:avLst/>
          </a:prstGeom>
        </p:spPr>
      </p:pic>
      <p:pic>
        <p:nvPicPr>
          <p:cNvPr id="36" name="Graphic 35" descr="Tick with solid fill">
            <a:extLst>
              <a:ext uri="{FF2B5EF4-FFF2-40B4-BE49-F238E27FC236}">
                <a16:creationId xmlns:a16="http://schemas.microsoft.com/office/drawing/2014/main" id="{37A42F6E-DC8F-4E3D-8CFF-00F31CB00E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12935" y="1261556"/>
            <a:ext cx="360000" cy="360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CFEF7B4-66C9-D73E-1024-82357ECAA1C2}"/>
              </a:ext>
            </a:extLst>
          </p:cNvPr>
          <p:cNvSpPr txBox="1"/>
          <p:nvPr/>
        </p:nvSpPr>
        <p:spPr>
          <a:xfrm>
            <a:off x="935617" y="5985566"/>
            <a:ext cx="9498403" cy="783193"/>
          </a:xfrm>
          <a:custGeom>
            <a:avLst/>
            <a:gdLst>
              <a:gd name="connsiteX0" fmla="*/ 0 w 9498403"/>
              <a:gd name="connsiteY0" fmla="*/ 130535 h 783193"/>
              <a:gd name="connsiteX1" fmla="*/ 130535 w 9498403"/>
              <a:gd name="connsiteY1" fmla="*/ 0 h 783193"/>
              <a:gd name="connsiteX2" fmla="*/ 615495 w 9498403"/>
              <a:gd name="connsiteY2" fmla="*/ 0 h 783193"/>
              <a:gd name="connsiteX3" fmla="*/ 1008082 w 9498403"/>
              <a:gd name="connsiteY3" fmla="*/ 0 h 783193"/>
              <a:gd name="connsiteX4" fmla="*/ 1400668 w 9498403"/>
              <a:gd name="connsiteY4" fmla="*/ 0 h 783193"/>
              <a:gd name="connsiteX5" fmla="*/ 1793255 w 9498403"/>
              <a:gd name="connsiteY5" fmla="*/ 0 h 783193"/>
              <a:gd name="connsiteX6" fmla="*/ 2370588 w 9498403"/>
              <a:gd name="connsiteY6" fmla="*/ 0 h 783193"/>
              <a:gd name="connsiteX7" fmla="*/ 3040295 w 9498403"/>
              <a:gd name="connsiteY7" fmla="*/ 0 h 783193"/>
              <a:gd name="connsiteX8" fmla="*/ 3710002 w 9498403"/>
              <a:gd name="connsiteY8" fmla="*/ 0 h 783193"/>
              <a:gd name="connsiteX9" fmla="*/ 4379708 w 9498403"/>
              <a:gd name="connsiteY9" fmla="*/ 0 h 783193"/>
              <a:gd name="connsiteX10" fmla="*/ 4772295 w 9498403"/>
              <a:gd name="connsiteY10" fmla="*/ 0 h 783193"/>
              <a:gd name="connsiteX11" fmla="*/ 5349628 w 9498403"/>
              <a:gd name="connsiteY11" fmla="*/ 0 h 783193"/>
              <a:gd name="connsiteX12" fmla="*/ 5649841 w 9498403"/>
              <a:gd name="connsiteY12" fmla="*/ 0 h 783193"/>
              <a:gd name="connsiteX13" fmla="*/ 6042428 w 9498403"/>
              <a:gd name="connsiteY13" fmla="*/ 0 h 783193"/>
              <a:gd name="connsiteX14" fmla="*/ 6804508 w 9498403"/>
              <a:gd name="connsiteY14" fmla="*/ 0 h 783193"/>
              <a:gd name="connsiteX15" fmla="*/ 7381841 w 9498403"/>
              <a:gd name="connsiteY15" fmla="*/ 0 h 783193"/>
              <a:gd name="connsiteX16" fmla="*/ 7682055 w 9498403"/>
              <a:gd name="connsiteY16" fmla="*/ 0 h 783193"/>
              <a:gd name="connsiteX17" fmla="*/ 7982268 w 9498403"/>
              <a:gd name="connsiteY17" fmla="*/ 0 h 783193"/>
              <a:gd name="connsiteX18" fmla="*/ 8374855 w 9498403"/>
              <a:gd name="connsiteY18" fmla="*/ 0 h 783193"/>
              <a:gd name="connsiteX19" fmla="*/ 8675068 w 9498403"/>
              <a:gd name="connsiteY19" fmla="*/ 0 h 783193"/>
              <a:gd name="connsiteX20" fmla="*/ 9367868 w 9498403"/>
              <a:gd name="connsiteY20" fmla="*/ 0 h 783193"/>
              <a:gd name="connsiteX21" fmla="*/ 9498403 w 9498403"/>
              <a:gd name="connsiteY21" fmla="*/ 130535 h 783193"/>
              <a:gd name="connsiteX22" fmla="*/ 9498403 w 9498403"/>
              <a:gd name="connsiteY22" fmla="*/ 652658 h 783193"/>
              <a:gd name="connsiteX23" fmla="*/ 9367868 w 9498403"/>
              <a:gd name="connsiteY23" fmla="*/ 783193 h 783193"/>
              <a:gd name="connsiteX24" fmla="*/ 8605788 w 9498403"/>
              <a:gd name="connsiteY24" fmla="*/ 783193 h 783193"/>
              <a:gd name="connsiteX25" fmla="*/ 8213201 w 9498403"/>
              <a:gd name="connsiteY25" fmla="*/ 783193 h 783193"/>
              <a:gd name="connsiteX26" fmla="*/ 7728241 w 9498403"/>
              <a:gd name="connsiteY26" fmla="*/ 783193 h 783193"/>
              <a:gd name="connsiteX27" fmla="*/ 7428028 w 9498403"/>
              <a:gd name="connsiteY27" fmla="*/ 783193 h 783193"/>
              <a:gd name="connsiteX28" fmla="*/ 7035441 w 9498403"/>
              <a:gd name="connsiteY28" fmla="*/ 783193 h 783193"/>
              <a:gd name="connsiteX29" fmla="*/ 6365735 w 9498403"/>
              <a:gd name="connsiteY29" fmla="*/ 783193 h 783193"/>
              <a:gd name="connsiteX30" fmla="*/ 6065521 w 9498403"/>
              <a:gd name="connsiteY30" fmla="*/ 783193 h 783193"/>
              <a:gd name="connsiteX31" fmla="*/ 5303441 w 9498403"/>
              <a:gd name="connsiteY31" fmla="*/ 783193 h 783193"/>
              <a:gd name="connsiteX32" fmla="*/ 4726108 w 9498403"/>
              <a:gd name="connsiteY32" fmla="*/ 783193 h 783193"/>
              <a:gd name="connsiteX33" fmla="*/ 4056402 w 9498403"/>
              <a:gd name="connsiteY33" fmla="*/ 783193 h 783193"/>
              <a:gd name="connsiteX34" fmla="*/ 3479068 w 9498403"/>
              <a:gd name="connsiteY34" fmla="*/ 783193 h 783193"/>
              <a:gd name="connsiteX35" fmla="*/ 2994108 w 9498403"/>
              <a:gd name="connsiteY35" fmla="*/ 783193 h 783193"/>
              <a:gd name="connsiteX36" fmla="*/ 2324402 w 9498403"/>
              <a:gd name="connsiteY36" fmla="*/ 783193 h 783193"/>
              <a:gd name="connsiteX37" fmla="*/ 1839442 w 9498403"/>
              <a:gd name="connsiteY37" fmla="*/ 783193 h 783193"/>
              <a:gd name="connsiteX38" fmla="*/ 1539228 w 9498403"/>
              <a:gd name="connsiteY38" fmla="*/ 783193 h 783193"/>
              <a:gd name="connsiteX39" fmla="*/ 1054268 w 9498403"/>
              <a:gd name="connsiteY39" fmla="*/ 783193 h 783193"/>
              <a:gd name="connsiteX40" fmla="*/ 130535 w 9498403"/>
              <a:gd name="connsiteY40" fmla="*/ 783193 h 783193"/>
              <a:gd name="connsiteX41" fmla="*/ 0 w 9498403"/>
              <a:gd name="connsiteY41" fmla="*/ 652658 h 783193"/>
              <a:gd name="connsiteX42" fmla="*/ 0 w 9498403"/>
              <a:gd name="connsiteY42" fmla="*/ 130535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498403" h="783193" extrusionOk="0">
                <a:moveTo>
                  <a:pt x="0" y="130535"/>
                </a:moveTo>
                <a:cubicBezTo>
                  <a:pt x="17314" y="59129"/>
                  <a:pt x="68818" y="11180"/>
                  <a:pt x="130535" y="0"/>
                </a:cubicBezTo>
                <a:cubicBezTo>
                  <a:pt x="290373" y="-38233"/>
                  <a:pt x="436871" y="38079"/>
                  <a:pt x="615495" y="0"/>
                </a:cubicBezTo>
                <a:cubicBezTo>
                  <a:pt x="794119" y="-38079"/>
                  <a:pt x="817280" y="36985"/>
                  <a:pt x="1008082" y="0"/>
                </a:cubicBezTo>
                <a:cubicBezTo>
                  <a:pt x="1198884" y="-36985"/>
                  <a:pt x="1217008" y="15038"/>
                  <a:pt x="1400668" y="0"/>
                </a:cubicBezTo>
                <a:cubicBezTo>
                  <a:pt x="1584328" y="-15038"/>
                  <a:pt x="1701728" y="5676"/>
                  <a:pt x="1793255" y="0"/>
                </a:cubicBezTo>
                <a:cubicBezTo>
                  <a:pt x="1884782" y="-5676"/>
                  <a:pt x="2232351" y="51887"/>
                  <a:pt x="2370588" y="0"/>
                </a:cubicBezTo>
                <a:cubicBezTo>
                  <a:pt x="2508825" y="-51887"/>
                  <a:pt x="2836590" y="42262"/>
                  <a:pt x="3040295" y="0"/>
                </a:cubicBezTo>
                <a:cubicBezTo>
                  <a:pt x="3244000" y="-42262"/>
                  <a:pt x="3375677" y="33795"/>
                  <a:pt x="3710002" y="0"/>
                </a:cubicBezTo>
                <a:cubicBezTo>
                  <a:pt x="4044327" y="-33795"/>
                  <a:pt x="4153551" y="42075"/>
                  <a:pt x="4379708" y="0"/>
                </a:cubicBezTo>
                <a:cubicBezTo>
                  <a:pt x="4605865" y="-42075"/>
                  <a:pt x="4633831" y="9416"/>
                  <a:pt x="4772295" y="0"/>
                </a:cubicBezTo>
                <a:cubicBezTo>
                  <a:pt x="4910759" y="-9416"/>
                  <a:pt x="5166537" y="48404"/>
                  <a:pt x="5349628" y="0"/>
                </a:cubicBezTo>
                <a:cubicBezTo>
                  <a:pt x="5532719" y="-48404"/>
                  <a:pt x="5586307" y="29968"/>
                  <a:pt x="5649841" y="0"/>
                </a:cubicBezTo>
                <a:cubicBezTo>
                  <a:pt x="5713375" y="-29968"/>
                  <a:pt x="5869217" y="15188"/>
                  <a:pt x="6042428" y="0"/>
                </a:cubicBezTo>
                <a:cubicBezTo>
                  <a:pt x="6215639" y="-15188"/>
                  <a:pt x="6451205" y="82300"/>
                  <a:pt x="6804508" y="0"/>
                </a:cubicBezTo>
                <a:cubicBezTo>
                  <a:pt x="7157811" y="-82300"/>
                  <a:pt x="7257553" y="61061"/>
                  <a:pt x="7381841" y="0"/>
                </a:cubicBezTo>
                <a:cubicBezTo>
                  <a:pt x="7506129" y="-61061"/>
                  <a:pt x="7576172" y="20580"/>
                  <a:pt x="7682055" y="0"/>
                </a:cubicBezTo>
                <a:cubicBezTo>
                  <a:pt x="7787938" y="-20580"/>
                  <a:pt x="7837227" y="17857"/>
                  <a:pt x="7982268" y="0"/>
                </a:cubicBezTo>
                <a:cubicBezTo>
                  <a:pt x="8127309" y="-17857"/>
                  <a:pt x="8184077" y="7663"/>
                  <a:pt x="8374855" y="0"/>
                </a:cubicBezTo>
                <a:cubicBezTo>
                  <a:pt x="8565633" y="-7663"/>
                  <a:pt x="8594492" y="16343"/>
                  <a:pt x="8675068" y="0"/>
                </a:cubicBezTo>
                <a:cubicBezTo>
                  <a:pt x="8755644" y="-16343"/>
                  <a:pt x="9151938" y="4630"/>
                  <a:pt x="9367868" y="0"/>
                </a:cubicBezTo>
                <a:cubicBezTo>
                  <a:pt x="9453400" y="11560"/>
                  <a:pt x="9480848" y="63968"/>
                  <a:pt x="9498403" y="130535"/>
                </a:cubicBezTo>
                <a:cubicBezTo>
                  <a:pt x="9528217" y="258505"/>
                  <a:pt x="9453662" y="482386"/>
                  <a:pt x="9498403" y="652658"/>
                </a:cubicBezTo>
                <a:cubicBezTo>
                  <a:pt x="9507253" y="729225"/>
                  <a:pt x="9430305" y="771889"/>
                  <a:pt x="9367868" y="783193"/>
                </a:cubicBezTo>
                <a:cubicBezTo>
                  <a:pt x="9143209" y="834075"/>
                  <a:pt x="8764917" y="735730"/>
                  <a:pt x="8605788" y="783193"/>
                </a:cubicBezTo>
                <a:cubicBezTo>
                  <a:pt x="8446659" y="830656"/>
                  <a:pt x="8351029" y="767544"/>
                  <a:pt x="8213201" y="783193"/>
                </a:cubicBezTo>
                <a:cubicBezTo>
                  <a:pt x="8075373" y="798842"/>
                  <a:pt x="7899807" y="779344"/>
                  <a:pt x="7728241" y="783193"/>
                </a:cubicBezTo>
                <a:cubicBezTo>
                  <a:pt x="7556675" y="787042"/>
                  <a:pt x="7561907" y="778246"/>
                  <a:pt x="7428028" y="783193"/>
                </a:cubicBezTo>
                <a:cubicBezTo>
                  <a:pt x="7294149" y="788140"/>
                  <a:pt x="7227366" y="779675"/>
                  <a:pt x="7035441" y="783193"/>
                </a:cubicBezTo>
                <a:cubicBezTo>
                  <a:pt x="6843516" y="786711"/>
                  <a:pt x="6645367" y="706886"/>
                  <a:pt x="6365735" y="783193"/>
                </a:cubicBezTo>
                <a:cubicBezTo>
                  <a:pt x="6086103" y="859500"/>
                  <a:pt x="6157916" y="754135"/>
                  <a:pt x="6065521" y="783193"/>
                </a:cubicBezTo>
                <a:cubicBezTo>
                  <a:pt x="5973126" y="812251"/>
                  <a:pt x="5600061" y="750793"/>
                  <a:pt x="5303441" y="783193"/>
                </a:cubicBezTo>
                <a:cubicBezTo>
                  <a:pt x="5006821" y="815593"/>
                  <a:pt x="4910718" y="778015"/>
                  <a:pt x="4726108" y="783193"/>
                </a:cubicBezTo>
                <a:cubicBezTo>
                  <a:pt x="4541498" y="788371"/>
                  <a:pt x="4231095" y="727151"/>
                  <a:pt x="4056402" y="783193"/>
                </a:cubicBezTo>
                <a:cubicBezTo>
                  <a:pt x="3881709" y="839235"/>
                  <a:pt x="3670052" y="774007"/>
                  <a:pt x="3479068" y="783193"/>
                </a:cubicBezTo>
                <a:cubicBezTo>
                  <a:pt x="3288084" y="792379"/>
                  <a:pt x="3123584" y="778001"/>
                  <a:pt x="2994108" y="783193"/>
                </a:cubicBezTo>
                <a:cubicBezTo>
                  <a:pt x="2864632" y="788385"/>
                  <a:pt x="2646929" y="737268"/>
                  <a:pt x="2324402" y="783193"/>
                </a:cubicBezTo>
                <a:cubicBezTo>
                  <a:pt x="2001875" y="829118"/>
                  <a:pt x="2078493" y="771927"/>
                  <a:pt x="1839442" y="783193"/>
                </a:cubicBezTo>
                <a:cubicBezTo>
                  <a:pt x="1600391" y="794459"/>
                  <a:pt x="1613261" y="770422"/>
                  <a:pt x="1539228" y="783193"/>
                </a:cubicBezTo>
                <a:cubicBezTo>
                  <a:pt x="1465195" y="795964"/>
                  <a:pt x="1187944" y="752784"/>
                  <a:pt x="1054268" y="783193"/>
                </a:cubicBezTo>
                <a:cubicBezTo>
                  <a:pt x="920592" y="813602"/>
                  <a:pt x="404127" y="673110"/>
                  <a:pt x="130535" y="783193"/>
                </a:cubicBezTo>
                <a:cubicBezTo>
                  <a:pt x="55082" y="802644"/>
                  <a:pt x="-2764" y="722611"/>
                  <a:pt x="0" y="652658"/>
                </a:cubicBezTo>
                <a:cubicBezTo>
                  <a:pt x="-57869" y="488220"/>
                  <a:pt x="53196" y="348767"/>
                  <a:pt x="0" y="130535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122516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Rationale for using microcarriers -&gt; They can deliver neurotrophins to the cells so that the cells aren’t deprived in the diseased environment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0EE211-8B6C-B159-3155-07AD86E8A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656" y="2680715"/>
            <a:ext cx="1711422" cy="178310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207C035-3664-DF76-FB59-730FCFA58F15}"/>
              </a:ext>
            </a:extLst>
          </p:cNvPr>
          <p:cNvGrpSpPr/>
          <p:nvPr/>
        </p:nvGrpSpPr>
        <p:grpSpPr>
          <a:xfrm>
            <a:off x="9932484" y="2507871"/>
            <a:ext cx="2240451" cy="2128792"/>
            <a:chOff x="9932484" y="2464904"/>
            <a:chExt cx="2240451" cy="212879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67BF3F2-7E39-C842-03F8-6F9C4F52F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32484" y="2551747"/>
              <a:ext cx="2127396" cy="204194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A7D1BB-80A8-E3F8-A99F-EF46259E34EF}"/>
                </a:ext>
              </a:extLst>
            </p:cNvPr>
            <p:cNvSpPr/>
            <p:nvPr/>
          </p:nvSpPr>
          <p:spPr>
            <a:xfrm>
              <a:off x="11680466" y="2464904"/>
              <a:ext cx="492469" cy="8030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951068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7FA9E-1B69-89A8-0E14-BA07E907B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346A16A7-2447-C828-FA9F-907F57986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C2229-67F6-A057-6DD6-F1E3453D7649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>
                <a:solidFill>
                  <a:schemeClr val="bg1"/>
                </a:solidFill>
              </a:rPr>
              <a:t>Aims and Hypothesis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7EA7B3-80E6-1E52-C3E9-B4F59BD1A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 flipV="1">
            <a:off x="7254078" y="2118374"/>
            <a:ext cx="4615016" cy="2137838"/>
          </a:xfrm>
          <a:prstGeom prst="rect">
            <a:avLst/>
          </a:prstGeom>
          <a:ln w="19050"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7CA34F-D82C-2443-F409-6425764720A6}"/>
              </a:ext>
            </a:extLst>
          </p:cNvPr>
          <p:cNvSpPr txBox="1"/>
          <p:nvPr/>
        </p:nvSpPr>
        <p:spPr>
          <a:xfrm rot="10800000" flipV="1">
            <a:off x="1133764" y="5809056"/>
            <a:ext cx="9924468" cy="783193"/>
          </a:xfrm>
          <a:custGeom>
            <a:avLst/>
            <a:gdLst>
              <a:gd name="connsiteX0" fmla="*/ 0 w 9924468"/>
              <a:gd name="connsiteY0" fmla="*/ 130535 h 783193"/>
              <a:gd name="connsiteX1" fmla="*/ 130535 w 9924468"/>
              <a:gd name="connsiteY1" fmla="*/ 0 h 783193"/>
              <a:gd name="connsiteX2" fmla="*/ 795604 w 9924468"/>
              <a:gd name="connsiteY2" fmla="*/ 0 h 783193"/>
              <a:gd name="connsiteX3" fmla="*/ 1170771 w 9924468"/>
              <a:gd name="connsiteY3" fmla="*/ 0 h 783193"/>
              <a:gd name="connsiteX4" fmla="*/ 1449305 w 9924468"/>
              <a:gd name="connsiteY4" fmla="*/ 0 h 783193"/>
              <a:gd name="connsiteX5" fmla="*/ 1824472 w 9924468"/>
              <a:gd name="connsiteY5" fmla="*/ 0 h 783193"/>
              <a:gd name="connsiteX6" fmla="*/ 2489541 w 9924468"/>
              <a:gd name="connsiteY6" fmla="*/ 0 h 783193"/>
              <a:gd name="connsiteX7" fmla="*/ 2768074 w 9924468"/>
              <a:gd name="connsiteY7" fmla="*/ 0 h 783193"/>
              <a:gd name="connsiteX8" fmla="*/ 3143241 w 9924468"/>
              <a:gd name="connsiteY8" fmla="*/ 0 h 783193"/>
              <a:gd name="connsiteX9" fmla="*/ 3615043 w 9924468"/>
              <a:gd name="connsiteY9" fmla="*/ 0 h 783193"/>
              <a:gd name="connsiteX10" fmla="*/ 4086844 w 9924468"/>
              <a:gd name="connsiteY10" fmla="*/ 0 h 783193"/>
              <a:gd name="connsiteX11" fmla="*/ 4558645 w 9924468"/>
              <a:gd name="connsiteY11" fmla="*/ 0 h 783193"/>
              <a:gd name="connsiteX12" fmla="*/ 4837178 w 9924468"/>
              <a:gd name="connsiteY12" fmla="*/ 0 h 783193"/>
              <a:gd name="connsiteX13" fmla="*/ 5212345 w 9924468"/>
              <a:gd name="connsiteY13" fmla="*/ 0 h 783193"/>
              <a:gd name="connsiteX14" fmla="*/ 5587513 w 9924468"/>
              <a:gd name="connsiteY14" fmla="*/ 0 h 783193"/>
              <a:gd name="connsiteX15" fmla="*/ 5962680 w 9924468"/>
              <a:gd name="connsiteY15" fmla="*/ 0 h 783193"/>
              <a:gd name="connsiteX16" fmla="*/ 6627749 w 9924468"/>
              <a:gd name="connsiteY16" fmla="*/ 0 h 783193"/>
              <a:gd name="connsiteX17" fmla="*/ 6906282 w 9924468"/>
              <a:gd name="connsiteY17" fmla="*/ 0 h 783193"/>
              <a:gd name="connsiteX18" fmla="*/ 7378084 w 9924468"/>
              <a:gd name="connsiteY18" fmla="*/ 0 h 783193"/>
              <a:gd name="connsiteX19" fmla="*/ 8139787 w 9924468"/>
              <a:gd name="connsiteY19" fmla="*/ 0 h 783193"/>
              <a:gd name="connsiteX20" fmla="*/ 8611588 w 9924468"/>
              <a:gd name="connsiteY20" fmla="*/ 0 h 783193"/>
              <a:gd name="connsiteX21" fmla="*/ 8890121 w 9924468"/>
              <a:gd name="connsiteY21" fmla="*/ 0 h 783193"/>
              <a:gd name="connsiteX22" fmla="*/ 9793933 w 9924468"/>
              <a:gd name="connsiteY22" fmla="*/ 0 h 783193"/>
              <a:gd name="connsiteX23" fmla="*/ 9924468 w 9924468"/>
              <a:gd name="connsiteY23" fmla="*/ 130535 h 783193"/>
              <a:gd name="connsiteX24" fmla="*/ 9924468 w 9924468"/>
              <a:gd name="connsiteY24" fmla="*/ 652658 h 783193"/>
              <a:gd name="connsiteX25" fmla="*/ 9793933 w 9924468"/>
              <a:gd name="connsiteY25" fmla="*/ 783193 h 783193"/>
              <a:gd name="connsiteX26" fmla="*/ 9418766 w 9924468"/>
              <a:gd name="connsiteY26" fmla="*/ 783193 h 783193"/>
              <a:gd name="connsiteX27" fmla="*/ 9043599 w 9924468"/>
              <a:gd name="connsiteY27" fmla="*/ 783193 h 783193"/>
              <a:gd name="connsiteX28" fmla="*/ 8378529 w 9924468"/>
              <a:gd name="connsiteY28" fmla="*/ 783193 h 783193"/>
              <a:gd name="connsiteX29" fmla="*/ 7616826 w 9924468"/>
              <a:gd name="connsiteY29" fmla="*/ 783193 h 783193"/>
              <a:gd name="connsiteX30" fmla="*/ 7145025 w 9924468"/>
              <a:gd name="connsiteY30" fmla="*/ 783193 h 783193"/>
              <a:gd name="connsiteX31" fmla="*/ 6576590 w 9924468"/>
              <a:gd name="connsiteY31" fmla="*/ 783193 h 783193"/>
              <a:gd name="connsiteX32" fmla="*/ 6201423 w 9924468"/>
              <a:gd name="connsiteY32" fmla="*/ 783193 h 783193"/>
              <a:gd name="connsiteX33" fmla="*/ 5922889 w 9924468"/>
              <a:gd name="connsiteY33" fmla="*/ 783193 h 783193"/>
              <a:gd name="connsiteX34" fmla="*/ 5451088 w 9924468"/>
              <a:gd name="connsiteY34" fmla="*/ 783193 h 783193"/>
              <a:gd name="connsiteX35" fmla="*/ 5172555 w 9924468"/>
              <a:gd name="connsiteY35" fmla="*/ 783193 h 783193"/>
              <a:gd name="connsiteX36" fmla="*/ 4604120 w 9924468"/>
              <a:gd name="connsiteY36" fmla="*/ 783193 h 783193"/>
              <a:gd name="connsiteX37" fmla="*/ 3842417 w 9924468"/>
              <a:gd name="connsiteY37" fmla="*/ 783193 h 783193"/>
              <a:gd name="connsiteX38" fmla="*/ 3177348 w 9924468"/>
              <a:gd name="connsiteY38" fmla="*/ 783193 h 783193"/>
              <a:gd name="connsiteX39" fmla="*/ 2512278 w 9924468"/>
              <a:gd name="connsiteY39" fmla="*/ 783193 h 783193"/>
              <a:gd name="connsiteX40" fmla="*/ 2137111 w 9924468"/>
              <a:gd name="connsiteY40" fmla="*/ 783193 h 783193"/>
              <a:gd name="connsiteX41" fmla="*/ 1375408 w 9924468"/>
              <a:gd name="connsiteY41" fmla="*/ 783193 h 783193"/>
              <a:gd name="connsiteX42" fmla="*/ 806973 w 9924468"/>
              <a:gd name="connsiteY42" fmla="*/ 783193 h 783193"/>
              <a:gd name="connsiteX43" fmla="*/ 130535 w 9924468"/>
              <a:gd name="connsiteY43" fmla="*/ 783193 h 783193"/>
              <a:gd name="connsiteX44" fmla="*/ 0 w 9924468"/>
              <a:gd name="connsiteY44" fmla="*/ 652658 h 783193"/>
              <a:gd name="connsiteX45" fmla="*/ 0 w 9924468"/>
              <a:gd name="connsiteY45" fmla="*/ 130535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924468" h="783193" extrusionOk="0">
                <a:moveTo>
                  <a:pt x="0" y="130535"/>
                </a:moveTo>
                <a:cubicBezTo>
                  <a:pt x="-1557" y="46976"/>
                  <a:pt x="55918" y="-12779"/>
                  <a:pt x="130535" y="0"/>
                </a:cubicBezTo>
                <a:cubicBezTo>
                  <a:pt x="305977" y="-8175"/>
                  <a:pt x="483064" y="24908"/>
                  <a:pt x="795604" y="0"/>
                </a:cubicBezTo>
                <a:cubicBezTo>
                  <a:pt x="1108144" y="-24908"/>
                  <a:pt x="1036790" y="40405"/>
                  <a:pt x="1170771" y="0"/>
                </a:cubicBezTo>
                <a:cubicBezTo>
                  <a:pt x="1304752" y="-40405"/>
                  <a:pt x="1386132" y="7457"/>
                  <a:pt x="1449305" y="0"/>
                </a:cubicBezTo>
                <a:cubicBezTo>
                  <a:pt x="1512478" y="-7457"/>
                  <a:pt x="1649344" y="19060"/>
                  <a:pt x="1824472" y="0"/>
                </a:cubicBezTo>
                <a:cubicBezTo>
                  <a:pt x="1999600" y="-19060"/>
                  <a:pt x="2194057" y="48461"/>
                  <a:pt x="2489541" y="0"/>
                </a:cubicBezTo>
                <a:cubicBezTo>
                  <a:pt x="2785025" y="-48461"/>
                  <a:pt x="2637470" y="20660"/>
                  <a:pt x="2768074" y="0"/>
                </a:cubicBezTo>
                <a:cubicBezTo>
                  <a:pt x="2898678" y="-20660"/>
                  <a:pt x="3065254" y="1397"/>
                  <a:pt x="3143241" y="0"/>
                </a:cubicBezTo>
                <a:cubicBezTo>
                  <a:pt x="3221228" y="-1397"/>
                  <a:pt x="3384699" y="19853"/>
                  <a:pt x="3615043" y="0"/>
                </a:cubicBezTo>
                <a:cubicBezTo>
                  <a:pt x="3845387" y="-19853"/>
                  <a:pt x="3878342" y="16277"/>
                  <a:pt x="4086844" y="0"/>
                </a:cubicBezTo>
                <a:cubicBezTo>
                  <a:pt x="4295346" y="-16277"/>
                  <a:pt x="4358484" y="43228"/>
                  <a:pt x="4558645" y="0"/>
                </a:cubicBezTo>
                <a:cubicBezTo>
                  <a:pt x="4758806" y="-43228"/>
                  <a:pt x="4727035" y="21523"/>
                  <a:pt x="4837178" y="0"/>
                </a:cubicBezTo>
                <a:cubicBezTo>
                  <a:pt x="4947321" y="-21523"/>
                  <a:pt x="5073326" y="1908"/>
                  <a:pt x="5212345" y="0"/>
                </a:cubicBezTo>
                <a:cubicBezTo>
                  <a:pt x="5351364" y="-1908"/>
                  <a:pt x="5444113" y="39369"/>
                  <a:pt x="5587513" y="0"/>
                </a:cubicBezTo>
                <a:cubicBezTo>
                  <a:pt x="5730913" y="-39369"/>
                  <a:pt x="5837452" y="15331"/>
                  <a:pt x="5962680" y="0"/>
                </a:cubicBezTo>
                <a:cubicBezTo>
                  <a:pt x="6087908" y="-15331"/>
                  <a:pt x="6470046" y="20457"/>
                  <a:pt x="6627749" y="0"/>
                </a:cubicBezTo>
                <a:cubicBezTo>
                  <a:pt x="6785452" y="-20457"/>
                  <a:pt x="6842126" y="5637"/>
                  <a:pt x="6906282" y="0"/>
                </a:cubicBezTo>
                <a:cubicBezTo>
                  <a:pt x="6970438" y="-5637"/>
                  <a:pt x="7277585" y="8275"/>
                  <a:pt x="7378084" y="0"/>
                </a:cubicBezTo>
                <a:cubicBezTo>
                  <a:pt x="7478583" y="-8275"/>
                  <a:pt x="7982342" y="20838"/>
                  <a:pt x="8139787" y="0"/>
                </a:cubicBezTo>
                <a:cubicBezTo>
                  <a:pt x="8297232" y="-20838"/>
                  <a:pt x="8511971" y="52820"/>
                  <a:pt x="8611588" y="0"/>
                </a:cubicBezTo>
                <a:cubicBezTo>
                  <a:pt x="8711205" y="-52820"/>
                  <a:pt x="8824404" y="31722"/>
                  <a:pt x="8890121" y="0"/>
                </a:cubicBezTo>
                <a:cubicBezTo>
                  <a:pt x="8955838" y="-31722"/>
                  <a:pt x="9426975" y="20611"/>
                  <a:pt x="9793933" y="0"/>
                </a:cubicBezTo>
                <a:cubicBezTo>
                  <a:pt x="9848761" y="12622"/>
                  <a:pt x="9931286" y="67414"/>
                  <a:pt x="9924468" y="130535"/>
                </a:cubicBezTo>
                <a:cubicBezTo>
                  <a:pt x="9983868" y="291264"/>
                  <a:pt x="9898484" y="544044"/>
                  <a:pt x="9924468" y="652658"/>
                </a:cubicBezTo>
                <a:cubicBezTo>
                  <a:pt x="9929124" y="714571"/>
                  <a:pt x="9868372" y="781120"/>
                  <a:pt x="9793933" y="783193"/>
                </a:cubicBezTo>
                <a:cubicBezTo>
                  <a:pt x="9619066" y="800631"/>
                  <a:pt x="9508878" y="782467"/>
                  <a:pt x="9418766" y="783193"/>
                </a:cubicBezTo>
                <a:cubicBezTo>
                  <a:pt x="9328654" y="783919"/>
                  <a:pt x="9159291" y="755124"/>
                  <a:pt x="9043599" y="783193"/>
                </a:cubicBezTo>
                <a:cubicBezTo>
                  <a:pt x="8927907" y="811262"/>
                  <a:pt x="8515172" y="745973"/>
                  <a:pt x="8378529" y="783193"/>
                </a:cubicBezTo>
                <a:cubicBezTo>
                  <a:pt x="8241886" y="820413"/>
                  <a:pt x="7968448" y="762710"/>
                  <a:pt x="7616826" y="783193"/>
                </a:cubicBezTo>
                <a:cubicBezTo>
                  <a:pt x="7265204" y="803676"/>
                  <a:pt x="7376193" y="754088"/>
                  <a:pt x="7145025" y="783193"/>
                </a:cubicBezTo>
                <a:cubicBezTo>
                  <a:pt x="6913857" y="812298"/>
                  <a:pt x="6741295" y="741707"/>
                  <a:pt x="6576590" y="783193"/>
                </a:cubicBezTo>
                <a:cubicBezTo>
                  <a:pt x="6411885" y="824679"/>
                  <a:pt x="6386052" y="782005"/>
                  <a:pt x="6201423" y="783193"/>
                </a:cubicBezTo>
                <a:cubicBezTo>
                  <a:pt x="6016794" y="784381"/>
                  <a:pt x="6000974" y="751534"/>
                  <a:pt x="5922889" y="783193"/>
                </a:cubicBezTo>
                <a:cubicBezTo>
                  <a:pt x="5844804" y="814852"/>
                  <a:pt x="5621447" y="773362"/>
                  <a:pt x="5451088" y="783193"/>
                </a:cubicBezTo>
                <a:cubicBezTo>
                  <a:pt x="5280729" y="793024"/>
                  <a:pt x="5259054" y="775594"/>
                  <a:pt x="5172555" y="783193"/>
                </a:cubicBezTo>
                <a:cubicBezTo>
                  <a:pt x="5086056" y="790792"/>
                  <a:pt x="4766205" y="772719"/>
                  <a:pt x="4604120" y="783193"/>
                </a:cubicBezTo>
                <a:cubicBezTo>
                  <a:pt x="4442036" y="793667"/>
                  <a:pt x="4175241" y="725481"/>
                  <a:pt x="3842417" y="783193"/>
                </a:cubicBezTo>
                <a:cubicBezTo>
                  <a:pt x="3509593" y="840905"/>
                  <a:pt x="3443900" y="771627"/>
                  <a:pt x="3177348" y="783193"/>
                </a:cubicBezTo>
                <a:cubicBezTo>
                  <a:pt x="2910796" y="794759"/>
                  <a:pt x="2684659" y="704208"/>
                  <a:pt x="2512278" y="783193"/>
                </a:cubicBezTo>
                <a:cubicBezTo>
                  <a:pt x="2339897" y="862178"/>
                  <a:pt x="2233909" y="758947"/>
                  <a:pt x="2137111" y="783193"/>
                </a:cubicBezTo>
                <a:cubicBezTo>
                  <a:pt x="2040313" y="807439"/>
                  <a:pt x="1719471" y="727285"/>
                  <a:pt x="1375408" y="783193"/>
                </a:cubicBezTo>
                <a:cubicBezTo>
                  <a:pt x="1031345" y="839101"/>
                  <a:pt x="1018142" y="757352"/>
                  <a:pt x="806973" y="783193"/>
                </a:cubicBezTo>
                <a:cubicBezTo>
                  <a:pt x="595804" y="809034"/>
                  <a:pt x="399974" y="721341"/>
                  <a:pt x="130535" y="783193"/>
                </a:cubicBezTo>
                <a:cubicBezTo>
                  <a:pt x="49316" y="779997"/>
                  <a:pt x="-14108" y="729525"/>
                  <a:pt x="0" y="652658"/>
                </a:cubicBezTo>
                <a:cubicBezTo>
                  <a:pt x="-12303" y="430768"/>
                  <a:pt x="37178" y="290477"/>
                  <a:pt x="0" y="130535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1388932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dirty="0"/>
              <a:t>Hypothesis: </a:t>
            </a:r>
            <a:r>
              <a:rPr lang="en-IE" sz="2000" dirty="0">
                <a:solidFill>
                  <a:prstClr val="black"/>
                </a:solidFill>
                <a:cs typeface="Helvetica" panose="020B0604020202020204"/>
              </a:rPr>
              <a:t>Microcarriers are cytocompatible with iPSC-DAPs and therefore potentially could improve the survival and differentiation of iPSC-DAPs </a:t>
            </a:r>
            <a:r>
              <a:rPr lang="en-IE" sz="2000" i="1" dirty="0">
                <a:solidFill>
                  <a:prstClr val="black"/>
                </a:solidFill>
                <a:cs typeface="Helvetica" panose="020B0604020202020204"/>
              </a:rPr>
              <a:t>in situ </a:t>
            </a:r>
            <a:r>
              <a:rPr lang="en-IE" sz="2000" dirty="0">
                <a:solidFill>
                  <a:prstClr val="black"/>
                </a:solidFill>
                <a:cs typeface="Helvetica" panose="020B0604020202020204"/>
              </a:rPr>
              <a:t>in the brain</a:t>
            </a:r>
            <a:endParaRPr lang="en-IE" sz="2000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9005ACB-E6E5-4DDC-F8E9-82F66D88C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8296909"/>
              </p:ext>
            </p:extLst>
          </p:nvPr>
        </p:nvGraphicFramePr>
        <p:xfrm>
          <a:off x="255181" y="1158969"/>
          <a:ext cx="6601170" cy="401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DF0A5E7D-6E5C-7BE1-841E-CE6437D07158}"/>
              </a:ext>
            </a:extLst>
          </p:cNvPr>
          <p:cNvGrpSpPr/>
          <p:nvPr/>
        </p:nvGrpSpPr>
        <p:grpSpPr>
          <a:xfrm rot="5400000">
            <a:off x="5632648" y="4747998"/>
            <a:ext cx="926701" cy="430055"/>
            <a:chOff x="4341042" y="1790252"/>
            <a:chExt cx="367628" cy="430055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D3703482-A8AE-D6AF-4B42-9A975F636553}"/>
                </a:ext>
              </a:extLst>
            </p:cNvPr>
            <p:cNvSpPr/>
            <p:nvPr/>
          </p:nvSpPr>
          <p:spPr>
            <a:xfrm>
              <a:off x="4341042" y="1790252"/>
              <a:ext cx="367628" cy="43005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731F6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8" name="Arrow: Right 4">
              <a:extLst>
                <a:ext uri="{FF2B5EF4-FFF2-40B4-BE49-F238E27FC236}">
                  <a16:creationId xmlns:a16="http://schemas.microsoft.com/office/drawing/2014/main" id="{4B557384-2FBB-E817-94A3-50120BDAC521}"/>
                </a:ext>
              </a:extLst>
            </p:cNvPr>
            <p:cNvSpPr txBox="1"/>
            <p:nvPr/>
          </p:nvSpPr>
          <p:spPr>
            <a:xfrm>
              <a:off x="4341042" y="1876263"/>
              <a:ext cx="257340" cy="25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IE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467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A62E4E68-6EC0-22B2-128D-AC8F27B60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4AD478-06B8-B6E1-F978-010921276388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>
                <a:solidFill>
                  <a:schemeClr val="bg1"/>
                </a:solidFill>
              </a:rPr>
              <a:t>Methodology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E02A74-6566-D74C-73FA-A0C6AC573C67}"/>
              </a:ext>
            </a:extLst>
          </p:cNvPr>
          <p:cNvSpPr txBox="1"/>
          <p:nvPr/>
        </p:nvSpPr>
        <p:spPr>
          <a:xfrm>
            <a:off x="-1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/>
              <a:t>iPSCs = Induced Pluripotent Stem Cells, SPA = 3-sulfopropyl acrylate, PEGDA = Poly (ethylene glycol) diacrylate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F56B0B7-FAE3-7477-AEE0-F1D74AFB00FF}"/>
              </a:ext>
            </a:extLst>
          </p:cNvPr>
          <p:cNvGrpSpPr/>
          <p:nvPr/>
        </p:nvGrpSpPr>
        <p:grpSpPr>
          <a:xfrm>
            <a:off x="822967" y="1245467"/>
            <a:ext cx="9939935" cy="5320452"/>
            <a:chOff x="822967" y="1245467"/>
            <a:chExt cx="9939935" cy="5320452"/>
          </a:xfrm>
        </p:grpSpPr>
        <p:pic>
          <p:nvPicPr>
            <p:cNvPr id="10" name="Graphic 9" descr="Badge outline">
              <a:extLst>
                <a:ext uri="{FF2B5EF4-FFF2-40B4-BE49-F238E27FC236}">
                  <a16:creationId xmlns:a16="http://schemas.microsoft.com/office/drawing/2014/main" id="{30C68F43-1B10-A415-62C7-08D711FFE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2967" y="3381006"/>
              <a:ext cx="720000" cy="720000"/>
            </a:xfrm>
            <a:prstGeom prst="rect">
              <a:avLst/>
            </a:prstGeom>
          </p:spPr>
        </p:pic>
        <p:pic>
          <p:nvPicPr>
            <p:cNvPr id="12" name="Graphic 11" descr="Badge 3 outline">
              <a:extLst>
                <a:ext uri="{FF2B5EF4-FFF2-40B4-BE49-F238E27FC236}">
                  <a16:creationId xmlns:a16="http://schemas.microsoft.com/office/drawing/2014/main" id="{F6082877-2D4C-323B-41DC-577581BE1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22967" y="5205073"/>
              <a:ext cx="720000" cy="720000"/>
            </a:xfrm>
            <a:prstGeom prst="rect">
              <a:avLst/>
            </a:prstGeom>
          </p:spPr>
        </p:pic>
        <p:pic>
          <p:nvPicPr>
            <p:cNvPr id="14" name="Graphic 13" descr="Badge 1 outline">
              <a:extLst>
                <a:ext uri="{FF2B5EF4-FFF2-40B4-BE49-F238E27FC236}">
                  <a16:creationId xmlns:a16="http://schemas.microsoft.com/office/drawing/2014/main" id="{B60FBBE7-025C-B1B1-71B5-5B4148B00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2967" y="1727808"/>
              <a:ext cx="720000" cy="7200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5B4171-8397-06FF-EC63-705AC0971666}"/>
                </a:ext>
              </a:extLst>
            </p:cNvPr>
            <p:cNvCxnSpPr>
              <a:cxnSpLocks/>
            </p:cNvCxnSpPr>
            <p:nvPr/>
          </p:nvCxnSpPr>
          <p:spPr>
            <a:xfrm>
              <a:off x="1182967" y="2981518"/>
              <a:ext cx="9579935" cy="3982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8B429C5-969A-9CC1-84FE-2BA7A3E3A410}"/>
                </a:ext>
              </a:extLst>
            </p:cNvPr>
            <p:cNvCxnSpPr>
              <a:cxnSpLocks/>
            </p:cNvCxnSpPr>
            <p:nvPr/>
          </p:nvCxnSpPr>
          <p:spPr>
            <a:xfrm>
              <a:off x="1182967" y="4802533"/>
              <a:ext cx="9579935" cy="3982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B5DDE15-A4BC-12D8-69CC-F2A1DE370663}"/>
                </a:ext>
              </a:extLst>
            </p:cNvPr>
            <p:cNvGrpSpPr/>
            <p:nvPr/>
          </p:nvGrpSpPr>
          <p:grpSpPr>
            <a:xfrm>
              <a:off x="3518619" y="1245467"/>
              <a:ext cx="4908629" cy="1620000"/>
              <a:chOff x="4075820" y="24685697"/>
              <a:chExt cx="10004827" cy="2590655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A521CC9-9055-DE45-5C26-C407ECCA9301}"/>
                  </a:ext>
                </a:extLst>
              </p:cNvPr>
              <p:cNvGrpSpPr/>
              <p:nvPr/>
            </p:nvGrpSpPr>
            <p:grpSpPr>
              <a:xfrm>
                <a:off x="4075820" y="24685697"/>
                <a:ext cx="10004827" cy="2590655"/>
                <a:chOff x="4075820" y="24685697"/>
                <a:chExt cx="10004827" cy="2590655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0E0A461E-369C-30A8-7936-3D1854CDF3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l="5906" t="3543" r="4331" b="4661"/>
                <a:stretch/>
              </p:blipFill>
              <p:spPr>
                <a:xfrm>
                  <a:off x="4075820" y="24685697"/>
                  <a:ext cx="10004827" cy="2590655"/>
                </a:xfrm>
                <a:prstGeom prst="rect">
                  <a:avLst/>
                </a:prstGeom>
              </p:spPr>
            </p:pic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277DAA3B-0768-F64B-0388-9CA932EE1D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974876" y="25195109"/>
                  <a:ext cx="1683223" cy="961842"/>
                </a:xfrm>
                <a:prstGeom prst="rect">
                  <a:avLst/>
                </a:prstGeom>
              </p:spPr>
            </p:pic>
          </p:grp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5F1CD5D1-88F8-F8DC-EA5F-D70C4E5639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356376" y="25210601"/>
                <a:ext cx="1683223" cy="961842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E40A5DB-388A-598C-3E3A-81216896FC62}"/>
                </a:ext>
              </a:extLst>
            </p:cNvPr>
            <p:cNvGrpSpPr/>
            <p:nvPr/>
          </p:nvGrpSpPr>
          <p:grpSpPr>
            <a:xfrm>
              <a:off x="3066757" y="3095693"/>
              <a:ext cx="5812353" cy="1620000"/>
              <a:chOff x="4199835" y="27545199"/>
              <a:chExt cx="9880812" cy="2878506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B71A1255-3CFB-4153-6BB0-FED7AA5047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t="3027" r="1304" b="3166"/>
              <a:stretch/>
            </p:blipFill>
            <p:spPr>
              <a:xfrm>
                <a:off x="4199835" y="27545199"/>
                <a:ext cx="9880812" cy="2878506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AE4657E4-A982-1F81-100B-B230AA43AC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41452" y="28852783"/>
                <a:ext cx="1233466" cy="704838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F247148-C762-151F-70E0-EBA0576E60CE}"/>
                </a:ext>
              </a:extLst>
            </p:cNvPr>
            <p:cNvGrpSpPr/>
            <p:nvPr/>
          </p:nvGrpSpPr>
          <p:grpSpPr>
            <a:xfrm>
              <a:off x="3036989" y="4945919"/>
              <a:ext cx="5871888" cy="1620000"/>
              <a:chOff x="4538482" y="30799668"/>
              <a:chExt cx="9737248" cy="2475307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FAAE5600-AF28-581A-6685-2797748427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1200" t="7394" r="2406" b="4940"/>
              <a:stretch/>
            </p:blipFill>
            <p:spPr>
              <a:xfrm>
                <a:off x="4538482" y="30799668"/>
                <a:ext cx="9737248" cy="2475307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C3FC3487-30F4-C9AD-AB0A-939A0A3A65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58099" y="31223624"/>
                <a:ext cx="1740159" cy="994377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09AAF6B-D1C2-CCAA-3F0C-7C2A00270FE0}"/>
                </a:ext>
              </a:extLst>
            </p:cNvPr>
            <p:cNvGrpSpPr/>
            <p:nvPr/>
          </p:nvGrpSpPr>
          <p:grpSpPr>
            <a:xfrm>
              <a:off x="4516209" y="1607460"/>
              <a:ext cx="759969" cy="506072"/>
              <a:chOff x="4341042" y="1790252"/>
              <a:chExt cx="367628" cy="430055"/>
            </a:xfrm>
          </p:grpSpPr>
          <p:sp>
            <p:nvSpPr>
              <p:cNvPr id="38" name="Arrow: Right 37">
                <a:extLst>
                  <a:ext uri="{FF2B5EF4-FFF2-40B4-BE49-F238E27FC236}">
                    <a16:creationId xmlns:a16="http://schemas.microsoft.com/office/drawing/2014/main" id="{E0B1D109-3B8A-99A8-2908-E398AE54484C}"/>
                  </a:ext>
                </a:extLst>
              </p:cNvPr>
              <p:cNvSpPr/>
              <p:nvPr/>
            </p:nvSpPr>
            <p:spPr>
              <a:xfrm>
                <a:off x="4341042" y="1790252"/>
                <a:ext cx="367628" cy="430055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731F6B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E"/>
              </a:p>
            </p:txBody>
          </p:sp>
          <p:sp>
            <p:nvSpPr>
              <p:cNvPr id="39" name="Arrow: Right 4">
                <a:extLst>
                  <a:ext uri="{FF2B5EF4-FFF2-40B4-BE49-F238E27FC236}">
                    <a16:creationId xmlns:a16="http://schemas.microsoft.com/office/drawing/2014/main" id="{0DEB2C54-CF0B-7684-05BD-A7A4B2EF4D57}"/>
                  </a:ext>
                </a:extLst>
              </p:cNvPr>
              <p:cNvSpPr txBox="1"/>
              <p:nvPr/>
            </p:nvSpPr>
            <p:spPr>
              <a:xfrm>
                <a:off x="4341042" y="1876263"/>
                <a:ext cx="257340" cy="2580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IE" sz="1800" kern="1200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410EDB4-1CA6-5D16-5C11-D7AAA88E8BB8}"/>
                </a:ext>
              </a:extLst>
            </p:cNvPr>
            <p:cNvGrpSpPr/>
            <p:nvPr/>
          </p:nvGrpSpPr>
          <p:grpSpPr>
            <a:xfrm>
              <a:off x="6665888" y="1638577"/>
              <a:ext cx="759969" cy="506072"/>
              <a:chOff x="4341042" y="1790252"/>
              <a:chExt cx="367628" cy="430055"/>
            </a:xfrm>
          </p:grpSpPr>
          <p:sp>
            <p:nvSpPr>
              <p:cNvPr id="41" name="Arrow: Right 40">
                <a:extLst>
                  <a:ext uri="{FF2B5EF4-FFF2-40B4-BE49-F238E27FC236}">
                    <a16:creationId xmlns:a16="http://schemas.microsoft.com/office/drawing/2014/main" id="{D01C3138-5EEA-26BD-F2CB-DBE78C003186}"/>
                  </a:ext>
                </a:extLst>
              </p:cNvPr>
              <p:cNvSpPr/>
              <p:nvPr/>
            </p:nvSpPr>
            <p:spPr>
              <a:xfrm>
                <a:off x="4341042" y="1790252"/>
                <a:ext cx="367628" cy="430055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731F6B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E"/>
              </a:p>
            </p:txBody>
          </p:sp>
          <p:sp>
            <p:nvSpPr>
              <p:cNvPr id="42" name="Arrow: Right 4">
                <a:extLst>
                  <a:ext uri="{FF2B5EF4-FFF2-40B4-BE49-F238E27FC236}">
                    <a16:creationId xmlns:a16="http://schemas.microsoft.com/office/drawing/2014/main" id="{5B0FB2F3-F31D-9E5C-0ED9-E7D70ABBF1E6}"/>
                  </a:ext>
                </a:extLst>
              </p:cNvPr>
              <p:cNvSpPr txBox="1"/>
              <p:nvPr/>
            </p:nvSpPr>
            <p:spPr>
              <a:xfrm>
                <a:off x="4341042" y="1876263"/>
                <a:ext cx="257340" cy="2580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IE" sz="1800" kern="12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96C53F4-637F-66AF-FA3E-8C87CC116102}"/>
                </a:ext>
              </a:extLst>
            </p:cNvPr>
            <p:cNvGrpSpPr/>
            <p:nvPr/>
          </p:nvGrpSpPr>
          <p:grpSpPr>
            <a:xfrm>
              <a:off x="3690376" y="3770686"/>
              <a:ext cx="759969" cy="506072"/>
              <a:chOff x="4341042" y="1790252"/>
              <a:chExt cx="367628" cy="430055"/>
            </a:xfrm>
          </p:grpSpPr>
          <p:sp>
            <p:nvSpPr>
              <p:cNvPr id="44" name="Arrow: Right 43">
                <a:extLst>
                  <a:ext uri="{FF2B5EF4-FFF2-40B4-BE49-F238E27FC236}">
                    <a16:creationId xmlns:a16="http://schemas.microsoft.com/office/drawing/2014/main" id="{72F78941-4BFA-453E-D4D0-7B2A3384D874}"/>
                  </a:ext>
                </a:extLst>
              </p:cNvPr>
              <p:cNvSpPr/>
              <p:nvPr/>
            </p:nvSpPr>
            <p:spPr>
              <a:xfrm>
                <a:off x="4341042" y="1790252"/>
                <a:ext cx="367628" cy="430055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731F6B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E"/>
              </a:p>
            </p:txBody>
          </p:sp>
          <p:sp>
            <p:nvSpPr>
              <p:cNvPr id="45" name="Arrow: Right 4">
                <a:extLst>
                  <a:ext uri="{FF2B5EF4-FFF2-40B4-BE49-F238E27FC236}">
                    <a16:creationId xmlns:a16="http://schemas.microsoft.com/office/drawing/2014/main" id="{E6E98E8B-45F1-E4F9-C308-2D7E7A21AC94}"/>
                  </a:ext>
                </a:extLst>
              </p:cNvPr>
              <p:cNvSpPr txBox="1"/>
              <p:nvPr/>
            </p:nvSpPr>
            <p:spPr>
              <a:xfrm>
                <a:off x="4341042" y="1876263"/>
                <a:ext cx="257340" cy="2580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IE" sz="1800" kern="1200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EB9D87E-A024-8AC4-7ABC-52BCFD3CB4D7}"/>
                </a:ext>
              </a:extLst>
            </p:cNvPr>
            <p:cNvGrpSpPr/>
            <p:nvPr/>
          </p:nvGrpSpPr>
          <p:grpSpPr>
            <a:xfrm>
              <a:off x="5048188" y="5277080"/>
              <a:ext cx="919409" cy="597087"/>
              <a:chOff x="4341042" y="1790252"/>
              <a:chExt cx="367628" cy="430055"/>
            </a:xfrm>
          </p:grpSpPr>
          <p:sp>
            <p:nvSpPr>
              <p:cNvPr id="47" name="Arrow: Right 46">
                <a:extLst>
                  <a:ext uri="{FF2B5EF4-FFF2-40B4-BE49-F238E27FC236}">
                    <a16:creationId xmlns:a16="http://schemas.microsoft.com/office/drawing/2014/main" id="{6899E3C0-A9B4-EC74-C33A-7A803964D489}"/>
                  </a:ext>
                </a:extLst>
              </p:cNvPr>
              <p:cNvSpPr/>
              <p:nvPr/>
            </p:nvSpPr>
            <p:spPr>
              <a:xfrm>
                <a:off x="4341042" y="1790252"/>
                <a:ext cx="367628" cy="430055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731F6B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E"/>
              </a:p>
            </p:txBody>
          </p:sp>
          <p:sp>
            <p:nvSpPr>
              <p:cNvPr id="48" name="Arrow: Right 4">
                <a:extLst>
                  <a:ext uri="{FF2B5EF4-FFF2-40B4-BE49-F238E27FC236}">
                    <a16:creationId xmlns:a16="http://schemas.microsoft.com/office/drawing/2014/main" id="{47C0B427-25B9-A6D9-0D49-2E28ED966910}"/>
                  </a:ext>
                </a:extLst>
              </p:cNvPr>
              <p:cNvSpPr txBox="1"/>
              <p:nvPr/>
            </p:nvSpPr>
            <p:spPr>
              <a:xfrm>
                <a:off x="4341042" y="1876263"/>
                <a:ext cx="257340" cy="2580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IE" sz="1800" kern="1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6044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1C38D-BCDA-3893-7690-18B79EF0F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82D5EF5E-8DEC-213D-6548-883C62CE9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FF7D65-371E-EEFB-B8EF-C9CD7193CCEB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Results – Human Nuclei Staining – Cell Survival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8CA343-D045-3304-CA48-82B5C158A3C7}"/>
              </a:ext>
            </a:extLst>
          </p:cNvPr>
          <p:cNvGrpSpPr/>
          <p:nvPr/>
        </p:nvGrpSpPr>
        <p:grpSpPr>
          <a:xfrm>
            <a:off x="7319355" y="1260198"/>
            <a:ext cx="4800927" cy="2787059"/>
            <a:chOff x="22176231" y="10150621"/>
            <a:chExt cx="7236823" cy="3911823"/>
          </a:xfrm>
        </p:grpSpPr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2BB68011-4D38-34EF-822B-7126D23CA41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292051"/>
                </p:ext>
              </p:extLst>
            </p:nvPr>
          </p:nvGraphicFramePr>
          <p:xfrm>
            <a:off x="22176231" y="10150621"/>
            <a:ext cx="7236823" cy="39040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6080171" imgH="2883033" progId="Prism10.Document">
                    <p:embed/>
                  </p:oleObj>
                </mc:Choice>
                <mc:Fallback>
                  <p:oleObj name="Prism 10" r:id="rId2" imgW="6080171" imgH="2883033" progId="Prism10.Document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2BB68011-4D38-34EF-822B-7126D23CA41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2176231" y="10150621"/>
                          <a:ext cx="7236823" cy="39040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CEAC66-6DA7-4047-2CAF-7E0C0ED9CF3D}"/>
                </a:ext>
              </a:extLst>
            </p:cNvPr>
            <p:cNvSpPr txBox="1"/>
            <p:nvPr/>
          </p:nvSpPr>
          <p:spPr>
            <a:xfrm>
              <a:off x="25617615" y="13760054"/>
              <a:ext cx="3129998" cy="302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0.523, p&gt;0.05 </a:t>
              </a:r>
              <a:endParaRPr lang="en-IE" sz="8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B0A61E-67F3-512D-3A40-20D5681A9A1E}"/>
              </a:ext>
            </a:extLst>
          </p:cNvPr>
          <p:cNvGrpSpPr/>
          <p:nvPr/>
        </p:nvGrpSpPr>
        <p:grpSpPr>
          <a:xfrm>
            <a:off x="7391073" y="4365647"/>
            <a:ext cx="4800927" cy="2465574"/>
            <a:chOff x="22111986" y="14103257"/>
            <a:chExt cx="7606394" cy="3696233"/>
          </a:xfrm>
        </p:grpSpPr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A68DFBD4-F270-19BC-6442-75A1255ACEA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67648144"/>
                </p:ext>
              </p:extLst>
            </p:nvPr>
          </p:nvGraphicFramePr>
          <p:xfrm>
            <a:off x="22111986" y="14103257"/>
            <a:ext cx="7606394" cy="36670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6185331" imgH="2965508" progId="Prism10.Document">
                    <p:embed/>
                  </p:oleObj>
                </mc:Choice>
                <mc:Fallback>
                  <p:oleObj name="Prism 10" r:id="rId4" imgW="6185331" imgH="2965508" progId="Prism10.Document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A68DFBD4-F270-19BC-6442-75A1255ACEA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2111986" y="14103257"/>
                          <a:ext cx="7606394" cy="36670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48BD01-BE13-5A83-E2AC-4DBE027A3D0F}"/>
                </a:ext>
              </a:extLst>
            </p:cNvPr>
            <p:cNvSpPr txBox="1"/>
            <p:nvPr/>
          </p:nvSpPr>
          <p:spPr>
            <a:xfrm>
              <a:off x="25578648" y="17476510"/>
              <a:ext cx="3207933" cy="322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1.427, p&gt;0.05 </a:t>
              </a:r>
              <a:endParaRPr lang="en-IE" sz="800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7453DD4-8E79-163F-BD6B-D26F6ECF0A2E}"/>
              </a:ext>
            </a:extLst>
          </p:cNvPr>
          <p:cNvGrpSpPr/>
          <p:nvPr/>
        </p:nvGrpSpPr>
        <p:grpSpPr>
          <a:xfrm>
            <a:off x="1843143" y="1289123"/>
            <a:ext cx="4165412" cy="5474820"/>
            <a:chOff x="1672814" y="1289123"/>
            <a:chExt cx="4165412" cy="547482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EAC864C-0BF4-EBDC-9B5A-DC2142C65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672815" y="1289123"/>
              <a:ext cx="2395750" cy="170156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B85CDD2-6E75-38E4-D2AD-3788C946C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1389" r="1428"/>
            <a:stretch>
              <a:fillRect/>
            </a:stretch>
          </p:blipFill>
          <p:spPr>
            <a:xfrm>
              <a:off x="4559412" y="1289123"/>
              <a:ext cx="1278814" cy="1701564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836073-106F-B021-261F-2808BF1F3C5B}"/>
                </a:ext>
              </a:extLst>
            </p:cNvPr>
            <p:cNvSpPr/>
            <p:nvPr/>
          </p:nvSpPr>
          <p:spPr>
            <a:xfrm>
              <a:off x="3172213" y="1805977"/>
              <a:ext cx="439665" cy="66661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8A216DF-C98A-7D79-90B6-D6DF8BF49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672816" y="3174515"/>
              <a:ext cx="2395748" cy="17028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BE90527-082C-4AB1-0763-E03ACF7BE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59411" y="3174515"/>
              <a:ext cx="1278815" cy="170156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3E945C1-7228-E694-B099-AEE59BCD3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672814" y="5061143"/>
              <a:ext cx="2395749" cy="17028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2A7244A-06EF-8856-FE4C-F8318AC3D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206" r="2359"/>
            <a:stretch>
              <a:fillRect/>
            </a:stretch>
          </p:blipFill>
          <p:spPr>
            <a:xfrm>
              <a:off x="4559411" y="5065073"/>
              <a:ext cx="1278815" cy="1698870"/>
            </a:xfrm>
            <a:prstGeom prst="rect">
              <a:avLst/>
            </a:prstGeom>
          </p:spPr>
        </p:pic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BF60399-8BA3-5FDA-1F45-25328E227E59}"/>
                </a:ext>
              </a:extLst>
            </p:cNvPr>
            <p:cNvSpPr/>
            <p:nvPr/>
          </p:nvSpPr>
          <p:spPr>
            <a:xfrm>
              <a:off x="2147827" y="3688266"/>
              <a:ext cx="439665" cy="66661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5884B29-CAE8-94A6-175F-768D145EA7AE}"/>
                </a:ext>
              </a:extLst>
            </p:cNvPr>
            <p:cNvSpPr/>
            <p:nvPr/>
          </p:nvSpPr>
          <p:spPr>
            <a:xfrm>
              <a:off x="3176893" y="5662463"/>
              <a:ext cx="439665" cy="66661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1C7FB1E-5E91-786F-E341-7074D09A3C59}"/>
              </a:ext>
            </a:extLst>
          </p:cNvPr>
          <p:cNvSpPr txBox="1"/>
          <p:nvPr/>
        </p:nvSpPr>
        <p:spPr>
          <a:xfrm>
            <a:off x="273792" y="1970010"/>
            <a:ext cx="1207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Cells Alone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FF5DF-C716-7D03-8185-43CC22F4514A}"/>
              </a:ext>
            </a:extLst>
          </p:cNvPr>
          <p:cNvSpPr txBox="1"/>
          <p:nvPr/>
        </p:nvSpPr>
        <p:spPr>
          <a:xfrm>
            <a:off x="132680" y="3572578"/>
            <a:ext cx="139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microcarriers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E5CA32-6740-F630-A12F-A00FF2A33CB6}"/>
              </a:ext>
            </a:extLst>
          </p:cNvPr>
          <p:cNvSpPr txBox="1"/>
          <p:nvPr/>
        </p:nvSpPr>
        <p:spPr>
          <a:xfrm>
            <a:off x="146201" y="5588716"/>
            <a:ext cx="146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tagged microcarriers</a:t>
            </a:r>
          </a:p>
        </p:txBody>
      </p:sp>
    </p:spTree>
    <p:extLst>
      <p:ext uri="{BB962C8B-B14F-4D97-AF65-F5344CB8AC3E}">
        <p14:creationId xmlns:p14="http://schemas.microsoft.com/office/powerpoint/2010/main" val="1186746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B08D-1546-2F2F-A8B4-4920E453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06DB1208-F91F-4998-EE1B-0F3641E6B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FD5C8-37D2-A53D-C633-CB94C6C7FDAE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Results – STEM121 Staining – Cell Survival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E2571E6-7912-0640-E687-0ECBEDD01DCC}"/>
              </a:ext>
            </a:extLst>
          </p:cNvPr>
          <p:cNvGrpSpPr/>
          <p:nvPr/>
        </p:nvGrpSpPr>
        <p:grpSpPr>
          <a:xfrm>
            <a:off x="7165469" y="1240926"/>
            <a:ext cx="4766557" cy="2585474"/>
            <a:chOff x="16212486" y="16815313"/>
            <a:chExt cx="6284282" cy="3478866"/>
          </a:xfrm>
        </p:grpSpPr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45982B57-3C68-622F-68B8-4B42F0DDD8F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4577199"/>
                </p:ext>
              </p:extLst>
            </p:nvPr>
          </p:nvGraphicFramePr>
          <p:xfrm>
            <a:off x="16212486" y="16815313"/>
            <a:ext cx="6284282" cy="34788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5273467" imgH="2919769" progId="Prism10.Document">
                    <p:embed/>
                  </p:oleObj>
                </mc:Choice>
                <mc:Fallback>
                  <p:oleObj name="Prism 10" r:id="rId2" imgW="5273467" imgH="2919769" progId="Prism10.Document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45982B57-3C68-622F-68B8-4B42F0DDD8F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6212486" y="16815313"/>
                          <a:ext cx="6284282" cy="34788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83DD16-AB71-02A7-91E4-03109EC4C701}"/>
                </a:ext>
              </a:extLst>
            </p:cNvPr>
            <p:cNvSpPr txBox="1"/>
            <p:nvPr/>
          </p:nvSpPr>
          <p:spPr>
            <a:xfrm>
              <a:off x="19330581" y="19952651"/>
              <a:ext cx="31661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1.691, p&gt;0.05 </a:t>
              </a:r>
              <a:endParaRPr lang="en-IE" sz="8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ABC10-7DF1-AC7E-4550-4601ED3BDE2E}"/>
              </a:ext>
            </a:extLst>
          </p:cNvPr>
          <p:cNvGrpSpPr/>
          <p:nvPr/>
        </p:nvGrpSpPr>
        <p:grpSpPr>
          <a:xfrm>
            <a:off x="7126941" y="4307485"/>
            <a:ext cx="4962752" cy="2439145"/>
            <a:chOff x="23136960" y="16810012"/>
            <a:chExt cx="6470857" cy="3477803"/>
          </a:xfrm>
        </p:grpSpPr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13DDBF5F-8AEF-1A71-7AC5-3696B9429E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639319"/>
                </p:ext>
              </p:extLst>
            </p:nvPr>
          </p:nvGraphicFramePr>
          <p:xfrm>
            <a:off x="23136960" y="16810012"/>
            <a:ext cx="6470857" cy="34778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5467220" imgH="2938137" progId="Prism10.Document">
                    <p:embed/>
                  </p:oleObj>
                </mc:Choice>
                <mc:Fallback>
                  <p:oleObj name="Prism 10" r:id="rId4" imgW="5467220" imgH="2938137" progId="Prism10.Document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13DDBF5F-8AEF-1A71-7AC5-3696B9429EE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3136960" y="16810012"/>
                          <a:ext cx="6470857" cy="347780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38CE1D-F91E-043E-8E8F-7C5FA1C829EE}"/>
                </a:ext>
              </a:extLst>
            </p:cNvPr>
            <p:cNvSpPr txBox="1"/>
            <p:nvPr/>
          </p:nvSpPr>
          <p:spPr>
            <a:xfrm>
              <a:off x="26623145" y="19969064"/>
              <a:ext cx="27790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1.162, p&gt;0.05 </a:t>
              </a:r>
              <a:endParaRPr lang="en-IE" sz="8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11EDC03-DB4B-5E33-0969-712FC4E309E1}"/>
              </a:ext>
            </a:extLst>
          </p:cNvPr>
          <p:cNvSpPr txBox="1"/>
          <p:nvPr/>
        </p:nvSpPr>
        <p:spPr>
          <a:xfrm>
            <a:off x="273790" y="1989758"/>
            <a:ext cx="1207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Cells Alone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C6A4C1-009A-CC53-379C-5D1D80D12BF6}"/>
              </a:ext>
            </a:extLst>
          </p:cNvPr>
          <p:cNvSpPr txBox="1"/>
          <p:nvPr/>
        </p:nvSpPr>
        <p:spPr>
          <a:xfrm>
            <a:off x="146201" y="3631316"/>
            <a:ext cx="139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microcarriers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2B9E3A-3322-C8A3-8901-F0CF880BD569}"/>
              </a:ext>
            </a:extLst>
          </p:cNvPr>
          <p:cNvSpPr txBox="1"/>
          <p:nvPr/>
        </p:nvSpPr>
        <p:spPr>
          <a:xfrm>
            <a:off x="146199" y="5594159"/>
            <a:ext cx="146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tagged microcarriers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D2282D8-65D6-D909-6829-636F5230D10D}"/>
              </a:ext>
            </a:extLst>
          </p:cNvPr>
          <p:cNvGrpSpPr/>
          <p:nvPr/>
        </p:nvGrpSpPr>
        <p:grpSpPr>
          <a:xfrm>
            <a:off x="1883093" y="1289969"/>
            <a:ext cx="4114120" cy="5451151"/>
            <a:chOff x="1883093" y="1289969"/>
            <a:chExt cx="4114120" cy="545115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D0D4186-3E1C-1197-D499-177D87C56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883093" y="5038319"/>
              <a:ext cx="2399955" cy="170280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5E5E63A-E7BD-2CED-D2FD-18BDC6B04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883094" y="3165127"/>
              <a:ext cx="2399954" cy="170280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534A145-D764-F3B6-0120-4A6ED141F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883095" y="1291936"/>
              <a:ext cx="2399953" cy="1702800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5EE2A-3486-BAB2-4328-10694F27B294}"/>
                </a:ext>
              </a:extLst>
            </p:cNvPr>
            <p:cNvSpPr/>
            <p:nvPr/>
          </p:nvSpPr>
          <p:spPr>
            <a:xfrm>
              <a:off x="3315156" y="1826035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0613F34-3FDF-7048-3D4F-7311B43CA8FA}"/>
                </a:ext>
              </a:extLst>
            </p:cNvPr>
            <p:cNvSpPr/>
            <p:nvPr/>
          </p:nvSpPr>
          <p:spPr>
            <a:xfrm>
              <a:off x="2190905" y="3590704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92F8FB-E975-37F3-C7BE-C73C72285CCB}"/>
                </a:ext>
              </a:extLst>
            </p:cNvPr>
            <p:cNvSpPr/>
            <p:nvPr/>
          </p:nvSpPr>
          <p:spPr>
            <a:xfrm>
              <a:off x="2412882" y="5553547"/>
              <a:ext cx="439200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D6D0EE7-F010-A0E7-1DD1-20EC2AF6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5516" y="1289969"/>
              <a:ext cx="1231696" cy="1702801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19CE33F-82A2-7B4C-E292-CE234498C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14429" b="11959"/>
            <a:stretch>
              <a:fillRect/>
            </a:stretch>
          </p:blipFill>
          <p:spPr>
            <a:xfrm>
              <a:off x="4765516" y="3164143"/>
              <a:ext cx="1231696" cy="170280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B710657-717F-8BD1-22F1-4494DC159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5517" y="5038318"/>
              <a:ext cx="1231696" cy="1702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0199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360DC-6801-DB21-AC93-7B821A8EA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>
            <a:extLst>
              <a:ext uri="{FF2B5EF4-FFF2-40B4-BE49-F238E27FC236}">
                <a16:creationId xmlns:a16="http://schemas.microsoft.com/office/drawing/2014/main" id="{70641765-2F24-6EC0-65B9-FFA70C65B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611"/>
            <a:ext cx="12192001" cy="11695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 sz="651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8F7094-5501-53B5-3DC5-9156A5522CFC}"/>
              </a:ext>
            </a:extLst>
          </p:cNvPr>
          <p:cNvSpPr txBox="1"/>
          <p:nvPr/>
        </p:nvSpPr>
        <p:spPr>
          <a:xfrm>
            <a:off x="255181" y="158473"/>
            <a:ext cx="1102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Results – OX42 Staining – Microgliosis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5C3D9F-7D8A-C2BB-CA24-83EDA1F44CA7}"/>
              </a:ext>
            </a:extLst>
          </p:cNvPr>
          <p:cNvSpPr txBox="1"/>
          <p:nvPr/>
        </p:nvSpPr>
        <p:spPr>
          <a:xfrm>
            <a:off x="273790" y="1984298"/>
            <a:ext cx="1207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Cells Alone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8C9A55-B4AC-41F3-02D4-2933BCD837E2}"/>
              </a:ext>
            </a:extLst>
          </p:cNvPr>
          <p:cNvSpPr txBox="1"/>
          <p:nvPr/>
        </p:nvSpPr>
        <p:spPr>
          <a:xfrm>
            <a:off x="146201" y="3598932"/>
            <a:ext cx="139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microcarriers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3E5E3B-5315-E47F-50D3-58409EC13896}"/>
              </a:ext>
            </a:extLst>
          </p:cNvPr>
          <p:cNvSpPr txBox="1"/>
          <p:nvPr/>
        </p:nvSpPr>
        <p:spPr>
          <a:xfrm>
            <a:off x="132680" y="5486544"/>
            <a:ext cx="146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/>
              <a:t>Cells &amp; tagged microcarriers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BDC96-55A7-AB20-176C-3D569F09F44C}"/>
              </a:ext>
            </a:extLst>
          </p:cNvPr>
          <p:cNvGrpSpPr/>
          <p:nvPr/>
        </p:nvGrpSpPr>
        <p:grpSpPr>
          <a:xfrm>
            <a:off x="7162078" y="1266685"/>
            <a:ext cx="4673125" cy="2677925"/>
            <a:chOff x="16023532" y="21829036"/>
            <a:chExt cx="6726356" cy="3606252"/>
          </a:xfrm>
        </p:grpSpPr>
        <p:graphicFrame>
          <p:nvGraphicFramePr>
            <p:cNvPr id="14" name="Object 13">
              <a:extLst>
                <a:ext uri="{FF2B5EF4-FFF2-40B4-BE49-F238E27FC236}">
                  <a16:creationId xmlns:a16="http://schemas.microsoft.com/office/drawing/2014/main" id="{DB50266D-465D-1399-4619-7FD1FFA5A8F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8672878"/>
                </p:ext>
              </p:extLst>
            </p:nvPr>
          </p:nvGraphicFramePr>
          <p:xfrm>
            <a:off x="16023532" y="21829036"/>
            <a:ext cx="6726356" cy="3606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5358819" imgH="2874029" progId="Prism10.Document">
                    <p:embed/>
                  </p:oleObj>
                </mc:Choice>
                <mc:Fallback>
                  <p:oleObj name="Prism 10" r:id="rId2" imgW="5358819" imgH="2874029" progId="Prism10.Document">
                    <p:embed/>
                    <p:pic>
                      <p:nvPicPr>
                        <p:cNvPr id="14" name="Object 13">
                          <a:extLst>
                            <a:ext uri="{FF2B5EF4-FFF2-40B4-BE49-F238E27FC236}">
                              <a16:creationId xmlns:a16="http://schemas.microsoft.com/office/drawing/2014/main" id="{DB50266D-465D-1399-4619-7FD1FFA5A8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6023532" y="21829036"/>
                          <a:ext cx="6726356" cy="36062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E154CA-A391-B1A1-7FCD-8D861D765467}"/>
                </a:ext>
              </a:extLst>
            </p:cNvPr>
            <p:cNvSpPr txBox="1"/>
            <p:nvPr/>
          </p:nvSpPr>
          <p:spPr>
            <a:xfrm>
              <a:off x="19386710" y="25148080"/>
              <a:ext cx="31661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0.5417, p&gt;0.05 </a:t>
              </a:r>
              <a:endParaRPr lang="en-IE" sz="8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AA1C70-CBDF-5C8A-8394-3B5398CD874C}"/>
              </a:ext>
            </a:extLst>
          </p:cNvPr>
          <p:cNvGrpSpPr/>
          <p:nvPr/>
        </p:nvGrpSpPr>
        <p:grpSpPr>
          <a:xfrm>
            <a:off x="7090294" y="4139423"/>
            <a:ext cx="4969026" cy="2623369"/>
            <a:chOff x="22924876" y="21846551"/>
            <a:chExt cx="6959191" cy="3609889"/>
          </a:xfrm>
        </p:grpSpPr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EB382C6C-48AD-0BA0-5643-3366D45ACD4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7773379"/>
                </p:ext>
              </p:extLst>
            </p:nvPr>
          </p:nvGraphicFramePr>
          <p:xfrm>
            <a:off x="22924876" y="21846551"/>
            <a:ext cx="6959191" cy="36098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5468661" imgH="2837294" progId="Prism10.Document">
                    <p:embed/>
                  </p:oleObj>
                </mc:Choice>
                <mc:Fallback>
                  <p:oleObj name="Prism 10" r:id="rId4" imgW="5468661" imgH="2837294" progId="Prism10.Document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EB382C6C-48AD-0BA0-5643-3366D45ACD4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2924876" y="21846551"/>
                          <a:ext cx="6959191" cy="360988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042963-2C68-07F2-058A-BCADC6FE3C68}"/>
                </a:ext>
              </a:extLst>
            </p:cNvPr>
            <p:cNvSpPr txBox="1"/>
            <p:nvPr/>
          </p:nvSpPr>
          <p:spPr>
            <a:xfrm>
              <a:off x="26808028" y="25006670"/>
              <a:ext cx="254962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800" dirty="0">
                  <a:effectLst/>
                  <a:ea typeface="Aptos" panose="020B0004020202020204" pitchFamily="34" charset="0"/>
                </a:rPr>
                <a:t>Group x Time F(4,43) = </a:t>
              </a:r>
              <a:r>
                <a:rPr lang="en-IE" sz="800" dirty="0">
                  <a:ea typeface="Aptos" panose="020B0004020202020204" pitchFamily="34" charset="0"/>
                </a:rPr>
                <a:t>1.330</a:t>
              </a:r>
              <a:r>
                <a:rPr lang="en-IE" sz="800" dirty="0">
                  <a:effectLst/>
                  <a:ea typeface="Aptos" panose="020B0004020202020204" pitchFamily="34" charset="0"/>
                </a:rPr>
                <a:t>, p&gt;0.05 </a:t>
              </a:r>
              <a:endParaRPr lang="en-IE" sz="8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E27368-9827-5160-D4DF-6C748DB0B24A}"/>
              </a:ext>
            </a:extLst>
          </p:cNvPr>
          <p:cNvGrpSpPr/>
          <p:nvPr/>
        </p:nvGrpSpPr>
        <p:grpSpPr>
          <a:xfrm>
            <a:off x="1954282" y="1277098"/>
            <a:ext cx="4074781" cy="5353234"/>
            <a:chOff x="1954282" y="1277098"/>
            <a:chExt cx="4074781" cy="535323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D0DFDB3-AD94-D9D4-31C4-8C577B958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954283" y="1286063"/>
              <a:ext cx="2410756" cy="17028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BF1ED3D-51F9-CFC3-5A4C-E11F479B7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954282" y="4927534"/>
              <a:ext cx="2410758" cy="170279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D9CD8DC-A38F-4BDC-1F55-EA634435D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>
              <a:off x="1954283" y="3123071"/>
              <a:ext cx="2410757" cy="1702800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D57526F-CE9C-339F-FC8A-851C6E85860E}"/>
                </a:ext>
              </a:extLst>
            </p:cNvPr>
            <p:cNvSpPr/>
            <p:nvPr/>
          </p:nvSpPr>
          <p:spPr>
            <a:xfrm>
              <a:off x="3369229" y="1910845"/>
              <a:ext cx="439664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D087CE-7052-6CA6-A273-700CBF547D92}"/>
                </a:ext>
              </a:extLst>
            </p:cNvPr>
            <p:cNvSpPr/>
            <p:nvPr/>
          </p:nvSpPr>
          <p:spPr>
            <a:xfrm>
              <a:off x="3560266" y="3615076"/>
              <a:ext cx="439664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F3CF0FD-846A-2B26-2680-4DB2634272BD}"/>
                </a:ext>
              </a:extLst>
            </p:cNvPr>
            <p:cNvSpPr/>
            <p:nvPr/>
          </p:nvSpPr>
          <p:spPr>
            <a:xfrm>
              <a:off x="2238169" y="5370094"/>
              <a:ext cx="439664" cy="666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02972C1-6FE9-9EC6-9ED4-82B6074E8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4998924" y="3123070"/>
              <a:ext cx="1030139" cy="17028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E564F05-B81C-2BD1-222F-291692AD3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8989" y="4927532"/>
              <a:ext cx="1020074" cy="170280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FA518C8-9BA0-6093-A09E-9F967D3E9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-1" r="4872" b="6149"/>
            <a:stretch>
              <a:fillRect/>
            </a:stretch>
          </p:blipFill>
          <p:spPr>
            <a:xfrm>
              <a:off x="4998924" y="1277098"/>
              <a:ext cx="1030139" cy="170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215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835</Words>
  <Application>Microsoft Office PowerPoint</Application>
  <PresentationFormat>Widescreen</PresentationFormat>
  <Paragraphs>107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Helvetica</vt:lpstr>
      <vt:lpstr>Wingdings</vt:lpstr>
      <vt:lpstr>Office Theme</vt:lpstr>
      <vt:lpstr>Prism 10</vt:lpstr>
      <vt:lpstr>Assessment of neurotrophin-loaded cryogel microcarriers for improving engraftment of human iPSC-derived dopaminergic progenitors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RYAN, SAOIRSE</dc:creator>
  <cp:lastModifiedBy>RYAN, SAOIRSE</cp:lastModifiedBy>
  <cp:revision>1</cp:revision>
  <dcterms:created xsi:type="dcterms:W3CDTF">2025-10-13T19:22:59Z</dcterms:created>
  <dcterms:modified xsi:type="dcterms:W3CDTF">2025-10-16T16:13:30Z</dcterms:modified>
</cp:coreProperties>
</file>